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25"/>
  </p:notesMasterIdLst>
  <p:sldIdLst>
    <p:sldId id="256" r:id="rId2"/>
    <p:sldId id="257" r:id="rId3"/>
    <p:sldId id="288" r:id="rId4"/>
    <p:sldId id="277" r:id="rId5"/>
    <p:sldId id="258" r:id="rId6"/>
    <p:sldId id="260" r:id="rId7"/>
    <p:sldId id="259" r:id="rId8"/>
    <p:sldId id="261" r:id="rId9"/>
    <p:sldId id="262" r:id="rId10"/>
    <p:sldId id="263" r:id="rId11"/>
    <p:sldId id="264" r:id="rId12"/>
    <p:sldId id="275" r:id="rId13"/>
    <p:sldId id="289" r:id="rId14"/>
    <p:sldId id="278" r:id="rId15"/>
    <p:sldId id="279" r:id="rId16"/>
    <p:sldId id="280" r:id="rId17"/>
    <p:sldId id="281" r:id="rId18"/>
    <p:sldId id="282" r:id="rId19"/>
    <p:sldId id="283" r:id="rId20"/>
    <p:sldId id="284" r:id="rId21"/>
    <p:sldId id="286" r:id="rId22"/>
    <p:sldId id="285" r:id="rId23"/>
    <p:sldId id="274" r:id="rId2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3B3FF"/>
    <a:srgbClr val="9797FF"/>
    <a:srgbClr val="8B8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9" d="100"/>
          <a:sy n="69" d="100"/>
        </p:scale>
        <p:origin x="4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56CDDD-C2B7-4565-8B87-E95E18A713F3}" type="datetimeFigureOut">
              <a:rPr lang="en-US" smtClean="0"/>
              <a:t>5/11/2019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26C94-065A-4E64-B76C-ED3AA991A461}" type="slidenum">
              <a:rPr lang="en-US" smtClean="0"/>
              <a:t>‹#›</a:t>
            </a:fld>
            <a:endParaRPr lang="en-US"/>
          </a:p>
        </p:txBody>
      </p:sp>
    </p:spTree>
    <p:extLst>
      <p:ext uri="{BB962C8B-B14F-4D97-AF65-F5344CB8AC3E}">
        <p14:creationId xmlns:p14="http://schemas.microsoft.com/office/powerpoint/2010/main" val="227333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830033" y="2655767"/>
            <a:ext cx="6532000" cy="1546400"/>
          </a:xfrm>
          <a:prstGeom prst="rect">
            <a:avLst/>
          </a:prstGeom>
        </p:spPr>
        <p:txBody>
          <a:bodyPr spcFirstLastPara="1" wrap="square" lIns="91425" tIns="91425" rIns="91425" bIns="91425" anchor="ctr" anchorCtr="0"/>
          <a:lstStyle>
            <a:lvl1pPr lvl="0" algn="ctr">
              <a:spcBef>
                <a:spcPts val="0"/>
              </a:spcBef>
              <a:spcAft>
                <a:spcPts val="0"/>
              </a:spcAft>
              <a:buClr>
                <a:srgbClr val="000000"/>
              </a:buClr>
              <a:buSzPts val="4600"/>
              <a:buNone/>
              <a:defRPr sz="6133">
                <a:solidFill>
                  <a:srgbClr val="000000"/>
                </a:solidFill>
              </a:defRPr>
            </a:lvl1pPr>
            <a:lvl2pPr lvl="1" algn="ctr">
              <a:spcBef>
                <a:spcPts val="0"/>
              </a:spcBef>
              <a:spcAft>
                <a:spcPts val="0"/>
              </a:spcAft>
              <a:buClr>
                <a:srgbClr val="000000"/>
              </a:buClr>
              <a:buSzPts val="4600"/>
              <a:buNone/>
              <a:defRPr sz="6133">
                <a:solidFill>
                  <a:srgbClr val="000000"/>
                </a:solidFill>
              </a:defRPr>
            </a:lvl2pPr>
            <a:lvl3pPr lvl="2" algn="ctr">
              <a:spcBef>
                <a:spcPts val="0"/>
              </a:spcBef>
              <a:spcAft>
                <a:spcPts val="0"/>
              </a:spcAft>
              <a:buClr>
                <a:srgbClr val="000000"/>
              </a:buClr>
              <a:buSzPts val="4600"/>
              <a:buNone/>
              <a:defRPr sz="6133">
                <a:solidFill>
                  <a:srgbClr val="000000"/>
                </a:solidFill>
              </a:defRPr>
            </a:lvl3pPr>
            <a:lvl4pPr lvl="3" algn="ctr">
              <a:spcBef>
                <a:spcPts val="0"/>
              </a:spcBef>
              <a:spcAft>
                <a:spcPts val="0"/>
              </a:spcAft>
              <a:buClr>
                <a:srgbClr val="000000"/>
              </a:buClr>
              <a:buSzPts val="4600"/>
              <a:buNone/>
              <a:defRPr sz="6133">
                <a:solidFill>
                  <a:srgbClr val="000000"/>
                </a:solidFill>
              </a:defRPr>
            </a:lvl4pPr>
            <a:lvl5pPr lvl="4" algn="ctr">
              <a:spcBef>
                <a:spcPts val="0"/>
              </a:spcBef>
              <a:spcAft>
                <a:spcPts val="0"/>
              </a:spcAft>
              <a:buClr>
                <a:srgbClr val="000000"/>
              </a:buClr>
              <a:buSzPts val="4600"/>
              <a:buNone/>
              <a:defRPr sz="6133">
                <a:solidFill>
                  <a:srgbClr val="000000"/>
                </a:solidFill>
              </a:defRPr>
            </a:lvl5pPr>
            <a:lvl6pPr lvl="5" algn="ctr">
              <a:spcBef>
                <a:spcPts val="0"/>
              </a:spcBef>
              <a:spcAft>
                <a:spcPts val="0"/>
              </a:spcAft>
              <a:buClr>
                <a:srgbClr val="000000"/>
              </a:buClr>
              <a:buSzPts val="4600"/>
              <a:buNone/>
              <a:defRPr sz="6133">
                <a:solidFill>
                  <a:srgbClr val="000000"/>
                </a:solidFill>
              </a:defRPr>
            </a:lvl6pPr>
            <a:lvl7pPr lvl="6" algn="ctr">
              <a:spcBef>
                <a:spcPts val="0"/>
              </a:spcBef>
              <a:spcAft>
                <a:spcPts val="0"/>
              </a:spcAft>
              <a:buClr>
                <a:srgbClr val="000000"/>
              </a:buClr>
              <a:buSzPts val="4600"/>
              <a:buNone/>
              <a:defRPr sz="6133">
                <a:solidFill>
                  <a:srgbClr val="000000"/>
                </a:solidFill>
              </a:defRPr>
            </a:lvl7pPr>
            <a:lvl8pPr lvl="7" algn="ctr">
              <a:spcBef>
                <a:spcPts val="0"/>
              </a:spcBef>
              <a:spcAft>
                <a:spcPts val="0"/>
              </a:spcAft>
              <a:buClr>
                <a:srgbClr val="000000"/>
              </a:buClr>
              <a:buSzPts val="4600"/>
              <a:buNone/>
              <a:defRPr sz="6133">
                <a:solidFill>
                  <a:srgbClr val="000000"/>
                </a:solidFill>
              </a:defRPr>
            </a:lvl8pPr>
            <a:lvl9pPr lvl="8" algn="ctr">
              <a:spcBef>
                <a:spcPts val="0"/>
              </a:spcBef>
              <a:spcAft>
                <a:spcPts val="0"/>
              </a:spcAft>
              <a:buClr>
                <a:srgbClr val="000000"/>
              </a:buClr>
              <a:buSzPts val="4600"/>
              <a:buNone/>
              <a:defRPr sz="6133">
                <a:solidFill>
                  <a:srgbClr val="000000"/>
                </a:solidFill>
              </a:defRPr>
            </a:lvl9pPr>
          </a:lstStyle>
          <a:p>
            <a:r>
              <a:rPr lang="en-US" smtClean="0"/>
              <a:t>Click to edit Master title style</a:t>
            </a:r>
            <a:endParaRPr/>
          </a:p>
        </p:txBody>
      </p:sp>
      <p:sp>
        <p:nvSpPr>
          <p:cNvPr id="11" name="Google Shape;11;p2"/>
          <p:cNvSpPr/>
          <p:nvPr/>
        </p:nvSpPr>
        <p:spPr>
          <a:xfrm>
            <a:off x="0" y="0"/>
            <a:ext cx="12192000" cy="6858000"/>
          </a:xfrm>
          <a:prstGeom prst="frame">
            <a:avLst>
              <a:gd name="adj1" fmla="val 4376"/>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 name="Google Shape;12;p2"/>
          <p:cNvGrpSpPr/>
          <p:nvPr/>
        </p:nvGrpSpPr>
        <p:grpSpPr>
          <a:xfrm>
            <a:off x="743929" y="-12"/>
            <a:ext cx="2086112" cy="3766799"/>
            <a:chOff x="0" y="855663"/>
            <a:chExt cx="1257300" cy="2270250"/>
          </a:xfrm>
        </p:grpSpPr>
        <p:sp>
          <p:nvSpPr>
            <p:cNvPr id="13" name="Google Shape;13;p2"/>
            <p:cNvSpPr/>
            <p:nvPr/>
          </p:nvSpPr>
          <p:spPr>
            <a:xfrm>
              <a:off x="277813" y="2616200"/>
              <a:ext cx="230100" cy="20700"/>
            </a:xfrm>
            <a:custGeom>
              <a:avLst/>
              <a:gdLst/>
              <a:ahLst/>
              <a:cxnLst/>
              <a:rect l="l" t="t" r="r" b="b"/>
              <a:pathLst>
                <a:path w="120000" h="120000" extrusionOk="0">
                  <a:moveTo>
                    <a:pt x="111627" y="0"/>
                  </a:moveTo>
                  <a:cubicBezTo>
                    <a:pt x="5581" y="0"/>
                    <a:pt x="5581" y="0"/>
                    <a:pt x="5581" y="0"/>
                  </a:cubicBezTo>
                  <a:cubicBezTo>
                    <a:pt x="2790" y="0"/>
                    <a:pt x="0" y="30000"/>
                    <a:pt x="0" y="60000"/>
                  </a:cubicBezTo>
                  <a:cubicBezTo>
                    <a:pt x="0" y="90000"/>
                    <a:pt x="2790" y="120000"/>
                    <a:pt x="5581" y="120000"/>
                  </a:cubicBezTo>
                  <a:cubicBezTo>
                    <a:pt x="111627" y="120000"/>
                    <a:pt x="111627" y="120000"/>
                    <a:pt x="111627" y="120000"/>
                  </a:cubicBezTo>
                  <a:cubicBezTo>
                    <a:pt x="117209" y="120000"/>
                    <a:pt x="120000" y="90000"/>
                    <a:pt x="120000" y="60000"/>
                  </a:cubicBezTo>
                  <a:cubicBezTo>
                    <a:pt x="120000" y="30000"/>
                    <a:pt x="117209" y="0"/>
                    <a:pt x="1116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 name="Google Shape;14;p2"/>
            <p:cNvSpPr/>
            <p:nvPr/>
          </p:nvSpPr>
          <p:spPr>
            <a:xfrm>
              <a:off x="0" y="2208213"/>
              <a:ext cx="1257300" cy="917700"/>
            </a:xfrm>
            <a:custGeom>
              <a:avLst/>
              <a:gdLst/>
              <a:ahLst/>
              <a:cxnLst/>
              <a:rect l="l" t="t" r="r" b="b"/>
              <a:pathLst>
                <a:path w="120000" h="120000" extrusionOk="0">
                  <a:moveTo>
                    <a:pt x="118978" y="0"/>
                  </a:moveTo>
                  <a:cubicBezTo>
                    <a:pt x="69446" y="0"/>
                    <a:pt x="69446" y="0"/>
                    <a:pt x="69446" y="0"/>
                  </a:cubicBezTo>
                  <a:cubicBezTo>
                    <a:pt x="69446" y="3508"/>
                    <a:pt x="69446" y="3508"/>
                    <a:pt x="69446" y="3508"/>
                  </a:cubicBezTo>
                  <a:cubicBezTo>
                    <a:pt x="117446" y="3508"/>
                    <a:pt x="117446" y="3508"/>
                    <a:pt x="117446" y="3508"/>
                  </a:cubicBezTo>
                  <a:cubicBezTo>
                    <a:pt x="117446" y="105964"/>
                    <a:pt x="117446" y="105964"/>
                    <a:pt x="117446" y="105964"/>
                  </a:cubicBezTo>
                  <a:cubicBezTo>
                    <a:pt x="111829" y="105964"/>
                    <a:pt x="111829" y="105964"/>
                    <a:pt x="111829" y="105964"/>
                  </a:cubicBezTo>
                  <a:cubicBezTo>
                    <a:pt x="111829" y="13333"/>
                    <a:pt x="111829" y="13333"/>
                    <a:pt x="111829" y="13333"/>
                  </a:cubicBezTo>
                  <a:cubicBezTo>
                    <a:pt x="111829" y="12631"/>
                    <a:pt x="111319" y="11929"/>
                    <a:pt x="110297" y="11929"/>
                  </a:cubicBezTo>
                  <a:cubicBezTo>
                    <a:pt x="69446" y="11929"/>
                    <a:pt x="69446" y="11929"/>
                    <a:pt x="69446" y="11929"/>
                  </a:cubicBezTo>
                  <a:cubicBezTo>
                    <a:pt x="69446" y="15438"/>
                    <a:pt x="69446" y="15438"/>
                    <a:pt x="69446" y="15438"/>
                  </a:cubicBezTo>
                  <a:cubicBezTo>
                    <a:pt x="109276" y="15438"/>
                    <a:pt x="109276" y="15438"/>
                    <a:pt x="109276" y="15438"/>
                  </a:cubicBezTo>
                  <a:cubicBezTo>
                    <a:pt x="109276" y="116491"/>
                    <a:pt x="109276" y="116491"/>
                    <a:pt x="109276" y="116491"/>
                  </a:cubicBezTo>
                  <a:cubicBezTo>
                    <a:pt x="2553" y="116491"/>
                    <a:pt x="2553" y="116491"/>
                    <a:pt x="2553" y="116491"/>
                  </a:cubicBezTo>
                  <a:cubicBezTo>
                    <a:pt x="2553" y="15438"/>
                    <a:pt x="2553" y="15438"/>
                    <a:pt x="2553" y="15438"/>
                  </a:cubicBezTo>
                  <a:cubicBezTo>
                    <a:pt x="21446" y="15438"/>
                    <a:pt x="21446" y="15438"/>
                    <a:pt x="21446" y="15438"/>
                  </a:cubicBezTo>
                  <a:cubicBezTo>
                    <a:pt x="20936" y="14035"/>
                    <a:pt x="20425" y="13333"/>
                    <a:pt x="20425" y="11929"/>
                  </a:cubicBezTo>
                  <a:cubicBezTo>
                    <a:pt x="10723" y="11929"/>
                    <a:pt x="10723" y="11929"/>
                    <a:pt x="10723" y="11929"/>
                  </a:cubicBezTo>
                  <a:cubicBezTo>
                    <a:pt x="10723" y="3508"/>
                    <a:pt x="10723" y="3508"/>
                    <a:pt x="10723" y="3508"/>
                  </a:cubicBezTo>
                  <a:cubicBezTo>
                    <a:pt x="19914" y="3508"/>
                    <a:pt x="19914" y="3508"/>
                    <a:pt x="19914" y="3508"/>
                  </a:cubicBezTo>
                  <a:cubicBezTo>
                    <a:pt x="19914" y="0"/>
                    <a:pt x="19914" y="0"/>
                    <a:pt x="19914" y="0"/>
                  </a:cubicBezTo>
                  <a:cubicBezTo>
                    <a:pt x="9191" y="0"/>
                    <a:pt x="9191" y="0"/>
                    <a:pt x="9191" y="0"/>
                  </a:cubicBezTo>
                  <a:cubicBezTo>
                    <a:pt x="8680" y="0"/>
                    <a:pt x="8170" y="1403"/>
                    <a:pt x="8170" y="2105"/>
                  </a:cubicBezTo>
                  <a:cubicBezTo>
                    <a:pt x="8170" y="11929"/>
                    <a:pt x="8170" y="11929"/>
                    <a:pt x="8170" y="11929"/>
                  </a:cubicBezTo>
                  <a:cubicBezTo>
                    <a:pt x="1021" y="11929"/>
                    <a:pt x="1021" y="11929"/>
                    <a:pt x="1021" y="11929"/>
                  </a:cubicBezTo>
                  <a:cubicBezTo>
                    <a:pt x="510" y="11929"/>
                    <a:pt x="0" y="12631"/>
                    <a:pt x="0" y="13333"/>
                  </a:cubicBezTo>
                  <a:cubicBezTo>
                    <a:pt x="0" y="118596"/>
                    <a:pt x="0" y="118596"/>
                    <a:pt x="0" y="118596"/>
                  </a:cubicBezTo>
                  <a:cubicBezTo>
                    <a:pt x="0" y="119298"/>
                    <a:pt x="510" y="120000"/>
                    <a:pt x="1021" y="120000"/>
                  </a:cubicBezTo>
                  <a:cubicBezTo>
                    <a:pt x="110297" y="120000"/>
                    <a:pt x="110297" y="120000"/>
                    <a:pt x="110297" y="120000"/>
                  </a:cubicBezTo>
                  <a:cubicBezTo>
                    <a:pt x="111319" y="120000"/>
                    <a:pt x="111829" y="119298"/>
                    <a:pt x="111829" y="118596"/>
                  </a:cubicBezTo>
                  <a:cubicBezTo>
                    <a:pt x="111829" y="108771"/>
                    <a:pt x="111829" y="108771"/>
                    <a:pt x="111829" y="108771"/>
                  </a:cubicBezTo>
                  <a:cubicBezTo>
                    <a:pt x="118978" y="108771"/>
                    <a:pt x="118978" y="108771"/>
                    <a:pt x="118978" y="108771"/>
                  </a:cubicBezTo>
                  <a:cubicBezTo>
                    <a:pt x="119489" y="108771"/>
                    <a:pt x="120000" y="108070"/>
                    <a:pt x="120000" y="107368"/>
                  </a:cubicBezTo>
                  <a:cubicBezTo>
                    <a:pt x="120000" y="2105"/>
                    <a:pt x="120000" y="2105"/>
                    <a:pt x="120000" y="2105"/>
                  </a:cubicBezTo>
                  <a:cubicBezTo>
                    <a:pt x="120000" y="1403"/>
                    <a:pt x="119489" y="0"/>
                    <a:pt x="11897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 name="Google Shape;15;p2"/>
            <p:cNvSpPr/>
            <p:nvPr/>
          </p:nvSpPr>
          <p:spPr>
            <a:xfrm>
              <a:off x="133350" y="2701925"/>
              <a:ext cx="374700" cy="22200"/>
            </a:xfrm>
            <a:custGeom>
              <a:avLst/>
              <a:gdLst/>
              <a:ahLst/>
              <a:cxnLst/>
              <a:rect l="l" t="t" r="r" b="b"/>
              <a:pathLst>
                <a:path w="120000" h="120000" extrusionOk="0">
                  <a:moveTo>
                    <a:pt x="114857" y="0"/>
                  </a:moveTo>
                  <a:cubicBezTo>
                    <a:pt x="3428" y="0"/>
                    <a:pt x="3428" y="0"/>
                    <a:pt x="3428" y="0"/>
                  </a:cubicBezTo>
                  <a:cubicBezTo>
                    <a:pt x="1714" y="0"/>
                    <a:pt x="0" y="30000"/>
                    <a:pt x="0" y="60000"/>
                  </a:cubicBezTo>
                  <a:cubicBezTo>
                    <a:pt x="0" y="90000"/>
                    <a:pt x="1714" y="120000"/>
                    <a:pt x="3428" y="120000"/>
                  </a:cubicBezTo>
                  <a:cubicBezTo>
                    <a:pt x="114857" y="120000"/>
                    <a:pt x="114857" y="120000"/>
                    <a:pt x="114857" y="120000"/>
                  </a:cubicBezTo>
                  <a:cubicBezTo>
                    <a:pt x="118285" y="120000"/>
                    <a:pt x="120000" y="90000"/>
                    <a:pt x="120000" y="60000"/>
                  </a:cubicBezTo>
                  <a:cubicBezTo>
                    <a:pt x="120000" y="30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 name="Google Shape;16;p2"/>
            <p:cNvSpPr/>
            <p:nvPr/>
          </p:nvSpPr>
          <p:spPr>
            <a:xfrm>
              <a:off x="133350" y="295910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 name="Google Shape;17;p2"/>
            <p:cNvSpPr/>
            <p:nvPr/>
          </p:nvSpPr>
          <p:spPr>
            <a:xfrm>
              <a:off x="133350" y="278765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72000"/>
                    <a:pt x="1714" y="120000"/>
                    <a:pt x="3428" y="120000"/>
                  </a:cubicBezTo>
                  <a:cubicBezTo>
                    <a:pt x="114857" y="120000"/>
                    <a:pt x="114857" y="120000"/>
                    <a:pt x="114857" y="120000"/>
                  </a:cubicBezTo>
                  <a:cubicBezTo>
                    <a:pt x="118285" y="120000"/>
                    <a:pt x="120000" y="72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8" name="Google Shape;18;p2"/>
            <p:cNvSpPr/>
            <p:nvPr/>
          </p:nvSpPr>
          <p:spPr>
            <a:xfrm>
              <a:off x="133350" y="2873375"/>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 name="Google Shape;19;p2"/>
            <p:cNvSpPr/>
            <p:nvPr/>
          </p:nvSpPr>
          <p:spPr>
            <a:xfrm>
              <a:off x="598488" y="2616200"/>
              <a:ext cx="444600" cy="376200"/>
            </a:xfrm>
            <a:custGeom>
              <a:avLst/>
              <a:gdLst/>
              <a:ahLst/>
              <a:cxnLst/>
              <a:rect l="l" t="t" r="r" b="b"/>
              <a:pathLst>
                <a:path w="120000" h="120000" extrusionOk="0">
                  <a:moveTo>
                    <a:pt x="117108" y="0"/>
                  </a:moveTo>
                  <a:cubicBezTo>
                    <a:pt x="92530" y="0"/>
                    <a:pt x="92530" y="0"/>
                    <a:pt x="92530" y="0"/>
                  </a:cubicBezTo>
                  <a:cubicBezTo>
                    <a:pt x="91084" y="0"/>
                    <a:pt x="89638" y="1714"/>
                    <a:pt x="89638" y="3428"/>
                  </a:cubicBezTo>
                  <a:cubicBezTo>
                    <a:pt x="89638" y="32571"/>
                    <a:pt x="89638" y="32571"/>
                    <a:pt x="89638" y="32571"/>
                  </a:cubicBezTo>
                  <a:cubicBezTo>
                    <a:pt x="89638" y="34285"/>
                    <a:pt x="91084" y="36000"/>
                    <a:pt x="92530" y="36000"/>
                  </a:cubicBezTo>
                  <a:cubicBezTo>
                    <a:pt x="99759" y="36000"/>
                    <a:pt x="99759" y="36000"/>
                    <a:pt x="99759" y="36000"/>
                  </a:cubicBezTo>
                  <a:cubicBezTo>
                    <a:pt x="99759" y="58285"/>
                    <a:pt x="99759" y="58285"/>
                    <a:pt x="99759" y="58285"/>
                  </a:cubicBezTo>
                  <a:cubicBezTo>
                    <a:pt x="65060" y="58285"/>
                    <a:pt x="65060" y="58285"/>
                    <a:pt x="65060" y="58285"/>
                  </a:cubicBezTo>
                  <a:cubicBezTo>
                    <a:pt x="65060" y="36000"/>
                    <a:pt x="65060" y="36000"/>
                    <a:pt x="65060" y="36000"/>
                  </a:cubicBezTo>
                  <a:cubicBezTo>
                    <a:pt x="72289" y="36000"/>
                    <a:pt x="72289" y="36000"/>
                    <a:pt x="72289" y="36000"/>
                  </a:cubicBezTo>
                  <a:cubicBezTo>
                    <a:pt x="73734" y="36000"/>
                    <a:pt x="75180" y="34285"/>
                    <a:pt x="75180" y="32571"/>
                  </a:cubicBezTo>
                  <a:cubicBezTo>
                    <a:pt x="75180" y="3428"/>
                    <a:pt x="75180" y="3428"/>
                    <a:pt x="75180" y="3428"/>
                  </a:cubicBezTo>
                  <a:cubicBezTo>
                    <a:pt x="75180" y="1714"/>
                    <a:pt x="73734" y="0"/>
                    <a:pt x="72289" y="0"/>
                  </a:cubicBezTo>
                  <a:cubicBezTo>
                    <a:pt x="47710" y="0"/>
                    <a:pt x="47710" y="0"/>
                    <a:pt x="47710" y="0"/>
                  </a:cubicBezTo>
                  <a:cubicBezTo>
                    <a:pt x="46265" y="0"/>
                    <a:pt x="44819" y="1714"/>
                    <a:pt x="44819" y="3428"/>
                  </a:cubicBezTo>
                  <a:cubicBezTo>
                    <a:pt x="44819" y="32571"/>
                    <a:pt x="44819" y="32571"/>
                    <a:pt x="44819" y="32571"/>
                  </a:cubicBezTo>
                  <a:cubicBezTo>
                    <a:pt x="44819" y="34285"/>
                    <a:pt x="46265" y="36000"/>
                    <a:pt x="47710" y="36000"/>
                  </a:cubicBezTo>
                  <a:cubicBezTo>
                    <a:pt x="59277" y="36000"/>
                    <a:pt x="59277" y="36000"/>
                    <a:pt x="59277" y="36000"/>
                  </a:cubicBezTo>
                  <a:cubicBezTo>
                    <a:pt x="59277" y="58285"/>
                    <a:pt x="59277" y="58285"/>
                    <a:pt x="59277" y="58285"/>
                  </a:cubicBezTo>
                  <a:cubicBezTo>
                    <a:pt x="20240" y="58285"/>
                    <a:pt x="20240" y="58285"/>
                    <a:pt x="20240" y="58285"/>
                  </a:cubicBezTo>
                  <a:cubicBezTo>
                    <a:pt x="20240" y="36000"/>
                    <a:pt x="20240" y="36000"/>
                    <a:pt x="20240" y="36000"/>
                  </a:cubicBezTo>
                  <a:cubicBezTo>
                    <a:pt x="27469" y="36000"/>
                    <a:pt x="27469" y="36000"/>
                    <a:pt x="27469" y="36000"/>
                  </a:cubicBezTo>
                  <a:cubicBezTo>
                    <a:pt x="28915" y="36000"/>
                    <a:pt x="30361" y="34285"/>
                    <a:pt x="30361" y="32571"/>
                  </a:cubicBezTo>
                  <a:cubicBezTo>
                    <a:pt x="30361" y="3428"/>
                    <a:pt x="30361" y="3428"/>
                    <a:pt x="30361" y="3428"/>
                  </a:cubicBezTo>
                  <a:cubicBezTo>
                    <a:pt x="30361" y="1714"/>
                    <a:pt x="28915" y="0"/>
                    <a:pt x="27469" y="0"/>
                  </a:cubicBezTo>
                  <a:cubicBezTo>
                    <a:pt x="2891" y="0"/>
                    <a:pt x="2891" y="0"/>
                    <a:pt x="2891" y="0"/>
                  </a:cubicBezTo>
                  <a:cubicBezTo>
                    <a:pt x="1445" y="0"/>
                    <a:pt x="0" y="1714"/>
                    <a:pt x="0" y="3428"/>
                  </a:cubicBezTo>
                  <a:cubicBezTo>
                    <a:pt x="0" y="32571"/>
                    <a:pt x="0" y="32571"/>
                    <a:pt x="0" y="32571"/>
                  </a:cubicBezTo>
                  <a:cubicBezTo>
                    <a:pt x="0" y="34285"/>
                    <a:pt x="1445" y="36000"/>
                    <a:pt x="2891" y="36000"/>
                  </a:cubicBezTo>
                  <a:cubicBezTo>
                    <a:pt x="14457" y="36000"/>
                    <a:pt x="14457" y="36000"/>
                    <a:pt x="14457" y="36000"/>
                  </a:cubicBezTo>
                  <a:cubicBezTo>
                    <a:pt x="14457" y="61714"/>
                    <a:pt x="14457" y="61714"/>
                    <a:pt x="14457" y="61714"/>
                  </a:cubicBezTo>
                  <a:cubicBezTo>
                    <a:pt x="14457" y="63428"/>
                    <a:pt x="15903" y="65142"/>
                    <a:pt x="17349" y="65142"/>
                  </a:cubicBezTo>
                  <a:cubicBezTo>
                    <a:pt x="59277" y="65142"/>
                    <a:pt x="59277" y="65142"/>
                    <a:pt x="59277" y="65142"/>
                  </a:cubicBezTo>
                  <a:cubicBezTo>
                    <a:pt x="59277" y="89142"/>
                    <a:pt x="59277" y="89142"/>
                    <a:pt x="59277" y="89142"/>
                  </a:cubicBezTo>
                  <a:cubicBezTo>
                    <a:pt x="23132" y="89142"/>
                    <a:pt x="23132" y="89142"/>
                    <a:pt x="23132" y="89142"/>
                  </a:cubicBezTo>
                  <a:cubicBezTo>
                    <a:pt x="21686" y="89142"/>
                    <a:pt x="20240" y="90857"/>
                    <a:pt x="20240" y="92571"/>
                  </a:cubicBezTo>
                  <a:cubicBezTo>
                    <a:pt x="20240" y="116571"/>
                    <a:pt x="20240" y="116571"/>
                    <a:pt x="20240" y="116571"/>
                  </a:cubicBezTo>
                  <a:cubicBezTo>
                    <a:pt x="20240" y="118285"/>
                    <a:pt x="21686" y="120000"/>
                    <a:pt x="23132" y="120000"/>
                  </a:cubicBezTo>
                  <a:cubicBezTo>
                    <a:pt x="96867" y="120000"/>
                    <a:pt x="96867" y="120000"/>
                    <a:pt x="96867" y="120000"/>
                  </a:cubicBezTo>
                  <a:cubicBezTo>
                    <a:pt x="98313" y="120000"/>
                    <a:pt x="99759" y="118285"/>
                    <a:pt x="99759" y="116571"/>
                  </a:cubicBezTo>
                  <a:cubicBezTo>
                    <a:pt x="99759" y="92571"/>
                    <a:pt x="99759" y="92571"/>
                    <a:pt x="99759" y="92571"/>
                  </a:cubicBezTo>
                  <a:cubicBezTo>
                    <a:pt x="99759" y="90857"/>
                    <a:pt x="98313" y="89142"/>
                    <a:pt x="96867" y="89142"/>
                  </a:cubicBezTo>
                  <a:cubicBezTo>
                    <a:pt x="65060" y="89142"/>
                    <a:pt x="65060" y="89142"/>
                    <a:pt x="65060" y="89142"/>
                  </a:cubicBezTo>
                  <a:cubicBezTo>
                    <a:pt x="65060" y="65142"/>
                    <a:pt x="65060" y="65142"/>
                    <a:pt x="65060" y="65142"/>
                  </a:cubicBezTo>
                  <a:cubicBezTo>
                    <a:pt x="102650" y="65142"/>
                    <a:pt x="102650" y="65142"/>
                    <a:pt x="102650" y="65142"/>
                  </a:cubicBezTo>
                  <a:cubicBezTo>
                    <a:pt x="104096" y="65142"/>
                    <a:pt x="105542" y="63428"/>
                    <a:pt x="105542" y="61714"/>
                  </a:cubicBezTo>
                  <a:cubicBezTo>
                    <a:pt x="105542" y="36000"/>
                    <a:pt x="105542" y="36000"/>
                    <a:pt x="105542" y="36000"/>
                  </a:cubicBezTo>
                  <a:cubicBezTo>
                    <a:pt x="117108" y="36000"/>
                    <a:pt x="117108" y="36000"/>
                    <a:pt x="117108" y="36000"/>
                  </a:cubicBezTo>
                  <a:cubicBezTo>
                    <a:pt x="118554" y="36000"/>
                    <a:pt x="119999" y="34285"/>
                    <a:pt x="119999" y="32571"/>
                  </a:cubicBezTo>
                  <a:cubicBezTo>
                    <a:pt x="119999" y="3428"/>
                    <a:pt x="119999" y="3428"/>
                    <a:pt x="119999" y="3428"/>
                  </a:cubicBezTo>
                  <a:cubicBezTo>
                    <a:pt x="119999" y="1714"/>
                    <a:pt x="118554" y="0"/>
                    <a:pt x="117108" y="0"/>
                  </a:cubicBezTo>
                  <a:close/>
                  <a:moveTo>
                    <a:pt x="50602" y="29142"/>
                  </a:moveTo>
                  <a:cubicBezTo>
                    <a:pt x="50602" y="6857"/>
                    <a:pt x="50602" y="6857"/>
                    <a:pt x="50602" y="6857"/>
                  </a:cubicBezTo>
                  <a:cubicBezTo>
                    <a:pt x="69397" y="6857"/>
                    <a:pt x="69397" y="6857"/>
                    <a:pt x="69397" y="6857"/>
                  </a:cubicBezTo>
                  <a:cubicBezTo>
                    <a:pt x="69397" y="29142"/>
                    <a:pt x="69397" y="29142"/>
                    <a:pt x="69397" y="29142"/>
                  </a:cubicBezTo>
                  <a:cubicBezTo>
                    <a:pt x="65060" y="29142"/>
                    <a:pt x="65060" y="29142"/>
                    <a:pt x="65060" y="29142"/>
                  </a:cubicBezTo>
                  <a:cubicBezTo>
                    <a:pt x="59277" y="29142"/>
                    <a:pt x="59277" y="29142"/>
                    <a:pt x="59277" y="29142"/>
                  </a:cubicBezTo>
                  <a:lnTo>
                    <a:pt x="50602" y="29142"/>
                  </a:lnTo>
                  <a:close/>
                  <a:moveTo>
                    <a:pt x="5783" y="29142"/>
                  </a:moveTo>
                  <a:cubicBezTo>
                    <a:pt x="5783" y="6857"/>
                    <a:pt x="5783" y="6857"/>
                    <a:pt x="5783" y="6857"/>
                  </a:cubicBezTo>
                  <a:cubicBezTo>
                    <a:pt x="24578" y="6857"/>
                    <a:pt x="24578" y="6857"/>
                    <a:pt x="24578" y="6857"/>
                  </a:cubicBezTo>
                  <a:cubicBezTo>
                    <a:pt x="24578" y="29142"/>
                    <a:pt x="24578" y="29142"/>
                    <a:pt x="24578" y="29142"/>
                  </a:cubicBezTo>
                  <a:cubicBezTo>
                    <a:pt x="20240" y="29142"/>
                    <a:pt x="20240" y="29142"/>
                    <a:pt x="20240" y="29142"/>
                  </a:cubicBezTo>
                  <a:cubicBezTo>
                    <a:pt x="14457" y="29142"/>
                    <a:pt x="14457" y="29142"/>
                    <a:pt x="14457" y="29142"/>
                  </a:cubicBezTo>
                  <a:lnTo>
                    <a:pt x="5783" y="29142"/>
                  </a:lnTo>
                  <a:close/>
                  <a:moveTo>
                    <a:pt x="93975" y="96000"/>
                  </a:moveTo>
                  <a:cubicBezTo>
                    <a:pt x="93975" y="113142"/>
                    <a:pt x="93975" y="113142"/>
                    <a:pt x="93975" y="113142"/>
                  </a:cubicBezTo>
                  <a:cubicBezTo>
                    <a:pt x="26024" y="113142"/>
                    <a:pt x="26024" y="113142"/>
                    <a:pt x="26024" y="113142"/>
                  </a:cubicBezTo>
                  <a:cubicBezTo>
                    <a:pt x="26024" y="96000"/>
                    <a:pt x="26024" y="96000"/>
                    <a:pt x="26024" y="96000"/>
                  </a:cubicBezTo>
                  <a:cubicBezTo>
                    <a:pt x="59277" y="96000"/>
                    <a:pt x="59277" y="96000"/>
                    <a:pt x="59277" y="96000"/>
                  </a:cubicBezTo>
                  <a:cubicBezTo>
                    <a:pt x="65060" y="96000"/>
                    <a:pt x="65060" y="96000"/>
                    <a:pt x="65060" y="96000"/>
                  </a:cubicBezTo>
                  <a:lnTo>
                    <a:pt x="93975" y="96000"/>
                  </a:lnTo>
                  <a:close/>
                  <a:moveTo>
                    <a:pt x="114216" y="29142"/>
                  </a:moveTo>
                  <a:cubicBezTo>
                    <a:pt x="105542" y="29142"/>
                    <a:pt x="105542" y="29142"/>
                    <a:pt x="105542" y="29142"/>
                  </a:cubicBezTo>
                  <a:cubicBezTo>
                    <a:pt x="99759" y="29142"/>
                    <a:pt x="99759" y="29142"/>
                    <a:pt x="99759" y="29142"/>
                  </a:cubicBezTo>
                  <a:cubicBezTo>
                    <a:pt x="95421" y="29142"/>
                    <a:pt x="95421" y="29142"/>
                    <a:pt x="95421" y="29142"/>
                  </a:cubicBezTo>
                  <a:cubicBezTo>
                    <a:pt x="95421" y="6857"/>
                    <a:pt x="95421" y="6857"/>
                    <a:pt x="95421" y="6857"/>
                  </a:cubicBezTo>
                  <a:cubicBezTo>
                    <a:pt x="114216" y="6857"/>
                    <a:pt x="114216" y="6857"/>
                    <a:pt x="114216" y="6857"/>
                  </a:cubicBezTo>
                  <a:lnTo>
                    <a:pt x="114216" y="2914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 name="Google Shape;20;p2"/>
            <p:cNvSpPr/>
            <p:nvPr/>
          </p:nvSpPr>
          <p:spPr>
            <a:xfrm>
              <a:off x="207963" y="855663"/>
              <a:ext cx="711300" cy="1701900"/>
            </a:xfrm>
            <a:custGeom>
              <a:avLst/>
              <a:gdLst/>
              <a:ahLst/>
              <a:cxnLst/>
              <a:rect l="l" t="t" r="r" b="b"/>
              <a:pathLst>
                <a:path w="120000" h="120000" extrusionOk="0">
                  <a:moveTo>
                    <a:pt x="117293" y="84037"/>
                  </a:moveTo>
                  <a:cubicBezTo>
                    <a:pt x="116390" y="83280"/>
                    <a:pt x="101954" y="70788"/>
                    <a:pt x="91127" y="63217"/>
                  </a:cubicBezTo>
                  <a:cubicBezTo>
                    <a:pt x="87518" y="61324"/>
                    <a:pt x="83909" y="59810"/>
                    <a:pt x="79398" y="58675"/>
                  </a:cubicBezTo>
                  <a:cubicBezTo>
                    <a:pt x="79398" y="38611"/>
                    <a:pt x="79398" y="38611"/>
                    <a:pt x="79398" y="38611"/>
                  </a:cubicBezTo>
                  <a:cubicBezTo>
                    <a:pt x="88421" y="38611"/>
                    <a:pt x="88421" y="38611"/>
                    <a:pt x="88421" y="38611"/>
                  </a:cubicBezTo>
                  <a:cubicBezTo>
                    <a:pt x="90225" y="38611"/>
                    <a:pt x="91127" y="38233"/>
                    <a:pt x="91127" y="37476"/>
                  </a:cubicBezTo>
                  <a:cubicBezTo>
                    <a:pt x="91127" y="0"/>
                    <a:pt x="91127" y="0"/>
                    <a:pt x="91127" y="0"/>
                  </a:cubicBezTo>
                  <a:cubicBezTo>
                    <a:pt x="86616" y="0"/>
                    <a:pt x="86616" y="0"/>
                    <a:pt x="86616" y="0"/>
                  </a:cubicBezTo>
                  <a:cubicBezTo>
                    <a:pt x="86616" y="36719"/>
                    <a:pt x="86616" y="36719"/>
                    <a:pt x="86616" y="36719"/>
                  </a:cubicBezTo>
                  <a:cubicBezTo>
                    <a:pt x="9022" y="36719"/>
                    <a:pt x="9022" y="36719"/>
                    <a:pt x="9022" y="36719"/>
                  </a:cubicBezTo>
                  <a:cubicBezTo>
                    <a:pt x="9022" y="0"/>
                    <a:pt x="9022" y="0"/>
                    <a:pt x="9022" y="0"/>
                  </a:cubicBezTo>
                  <a:cubicBezTo>
                    <a:pt x="5413" y="0"/>
                    <a:pt x="5413" y="0"/>
                    <a:pt x="5413" y="0"/>
                  </a:cubicBezTo>
                  <a:cubicBezTo>
                    <a:pt x="5413" y="37476"/>
                    <a:pt x="5413" y="37476"/>
                    <a:pt x="5413" y="37476"/>
                  </a:cubicBezTo>
                  <a:cubicBezTo>
                    <a:pt x="5413" y="38233"/>
                    <a:pt x="6315" y="38611"/>
                    <a:pt x="7218" y="38611"/>
                  </a:cubicBezTo>
                  <a:cubicBezTo>
                    <a:pt x="17142" y="38611"/>
                    <a:pt x="17142" y="38611"/>
                    <a:pt x="17142" y="38611"/>
                  </a:cubicBezTo>
                  <a:cubicBezTo>
                    <a:pt x="17142" y="58675"/>
                    <a:pt x="17142" y="58675"/>
                    <a:pt x="17142" y="58675"/>
                  </a:cubicBezTo>
                  <a:cubicBezTo>
                    <a:pt x="6315" y="61703"/>
                    <a:pt x="0" y="66624"/>
                    <a:pt x="0" y="71545"/>
                  </a:cubicBezTo>
                  <a:cubicBezTo>
                    <a:pt x="0" y="100315"/>
                    <a:pt x="0" y="100315"/>
                    <a:pt x="0" y="100315"/>
                  </a:cubicBezTo>
                  <a:cubicBezTo>
                    <a:pt x="0" y="103343"/>
                    <a:pt x="6315" y="105615"/>
                    <a:pt x="12631" y="105615"/>
                  </a:cubicBezTo>
                  <a:cubicBezTo>
                    <a:pt x="16240" y="105615"/>
                    <a:pt x="18947" y="105236"/>
                    <a:pt x="20751" y="104479"/>
                  </a:cubicBezTo>
                  <a:cubicBezTo>
                    <a:pt x="20751" y="109022"/>
                    <a:pt x="20751" y="109022"/>
                    <a:pt x="20751" y="109022"/>
                  </a:cubicBezTo>
                  <a:cubicBezTo>
                    <a:pt x="20751" y="112050"/>
                    <a:pt x="27067" y="114321"/>
                    <a:pt x="33383" y="114321"/>
                  </a:cubicBezTo>
                  <a:cubicBezTo>
                    <a:pt x="36992" y="114321"/>
                    <a:pt x="39699" y="113943"/>
                    <a:pt x="41503" y="113186"/>
                  </a:cubicBezTo>
                  <a:cubicBezTo>
                    <a:pt x="41503" y="115078"/>
                    <a:pt x="41503" y="115078"/>
                    <a:pt x="41503" y="115078"/>
                  </a:cubicBezTo>
                  <a:cubicBezTo>
                    <a:pt x="41503" y="117728"/>
                    <a:pt x="46917" y="120000"/>
                    <a:pt x="54135" y="120000"/>
                  </a:cubicBezTo>
                  <a:cubicBezTo>
                    <a:pt x="61353" y="120000"/>
                    <a:pt x="66766" y="117728"/>
                    <a:pt x="66766" y="115078"/>
                  </a:cubicBezTo>
                  <a:cubicBezTo>
                    <a:pt x="66766" y="113186"/>
                    <a:pt x="66766" y="113186"/>
                    <a:pt x="66766" y="113186"/>
                  </a:cubicBezTo>
                  <a:cubicBezTo>
                    <a:pt x="68571" y="113943"/>
                    <a:pt x="72180" y="114321"/>
                    <a:pt x="74887" y="114321"/>
                  </a:cubicBezTo>
                  <a:cubicBezTo>
                    <a:pt x="82105" y="114321"/>
                    <a:pt x="87518" y="112050"/>
                    <a:pt x="87518" y="109022"/>
                  </a:cubicBezTo>
                  <a:cubicBezTo>
                    <a:pt x="87518" y="82902"/>
                    <a:pt x="87518" y="82902"/>
                    <a:pt x="87518" y="82902"/>
                  </a:cubicBezTo>
                  <a:cubicBezTo>
                    <a:pt x="101954" y="89716"/>
                    <a:pt x="101954" y="89716"/>
                    <a:pt x="101954" y="89716"/>
                  </a:cubicBezTo>
                  <a:cubicBezTo>
                    <a:pt x="101954" y="89716"/>
                    <a:pt x="101954" y="90094"/>
                    <a:pt x="101954" y="90094"/>
                  </a:cubicBezTo>
                  <a:cubicBezTo>
                    <a:pt x="106466" y="91230"/>
                    <a:pt x="112781" y="91230"/>
                    <a:pt x="116390" y="89716"/>
                  </a:cubicBezTo>
                  <a:cubicBezTo>
                    <a:pt x="120000" y="88201"/>
                    <a:pt x="120000" y="85930"/>
                    <a:pt x="117293" y="84037"/>
                  </a:cubicBezTo>
                  <a:close/>
                  <a:moveTo>
                    <a:pt x="20751" y="38990"/>
                  </a:moveTo>
                  <a:cubicBezTo>
                    <a:pt x="74887" y="38990"/>
                    <a:pt x="74887" y="38990"/>
                    <a:pt x="74887" y="38990"/>
                  </a:cubicBezTo>
                  <a:cubicBezTo>
                    <a:pt x="74887" y="45425"/>
                    <a:pt x="74887" y="45425"/>
                    <a:pt x="74887" y="45425"/>
                  </a:cubicBezTo>
                  <a:cubicBezTo>
                    <a:pt x="61353" y="45425"/>
                    <a:pt x="61353" y="45425"/>
                    <a:pt x="61353" y="45425"/>
                  </a:cubicBezTo>
                  <a:cubicBezTo>
                    <a:pt x="61353" y="43911"/>
                    <a:pt x="61353" y="43911"/>
                    <a:pt x="61353" y="43911"/>
                  </a:cubicBezTo>
                  <a:cubicBezTo>
                    <a:pt x="61353" y="43533"/>
                    <a:pt x="60451" y="42776"/>
                    <a:pt x="59548" y="42776"/>
                  </a:cubicBezTo>
                  <a:cubicBezTo>
                    <a:pt x="36992" y="42776"/>
                    <a:pt x="36992" y="42776"/>
                    <a:pt x="36992" y="42776"/>
                  </a:cubicBezTo>
                  <a:cubicBezTo>
                    <a:pt x="35187" y="42776"/>
                    <a:pt x="34285" y="43533"/>
                    <a:pt x="34285" y="43911"/>
                  </a:cubicBezTo>
                  <a:cubicBezTo>
                    <a:pt x="34285" y="45425"/>
                    <a:pt x="34285" y="45425"/>
                    <a:pt x="34285" y="45425"/>
                  </a:cubicBezTo>
                  <a:cubicBezTo>
                    <a:pt x="20751" y="45425"/>
                    <a:pt x="20751" y="45425"/>
                    <a:pt x="20751" y="45425"/>
                  </a:cubicBezTo>
                  <a:lnTo>
                    <a:pt x="20751" y="38990"/>
                  </a:lnTo>
                  <a:close/>
                  <a:moveTo>
                    <a:pt x="74887" y="47318"/>
                  </a:moveTo>
                  <a:cubicBezTo>
                    <a:pt x="74887" y="49968"/>
                    <a:pt x="74887" y="49968"/>
                    <a:pt x="74887" y="49968"/>
                  </a:cubicBezTo>
                  <a:cubicBezTo>
                    <a:pt x="61353" y="49968"/>
                    <a:pt x="61353" y="49968"/>
                    <a:pt x="61353" y="49968"/>
                  </a:cubicBezTo>
                  <a:cubicBezTo>
                    <a:pt x="61353" y="47318"/>
                    <a:pt x="61353" y="47318"/>
                    <a:pt x="61353" y="47318"/>
                  </a:cubicBezTo>
                  <a:lnTo>
                    <a:pt x="74887" y="47318"/>
                  </a:lnTo>
                  <a:close/>
                  <a:moveTo>
                    <a:pt x="56842" y="45047"/>
                  </a:moveTo>
                  <a:cubicBezTo>
                    <a:pt x="56842" y="52618"/>
                    <a:pt x="56842" y="52618"/>
                    <a:pt x="56842" y="52618"/>
                  </a:cubicBezTo>
                  <a:cubicBezTo>
                    <a:pt x="39699" y="52618"/>
                    <a:pt x="39699" y="52618"/>
                    <a:pt x="39699" y="52618"/>
                  </a:cubicBezTo>
                  <a:cubicBezTo>
                    <a:pt x="39699" y="45047"/>
                    <a:pt x="39699" y="45047"/>
                    <a:pt x="39699" y="45047"/>
                  </a:cubicBezTo>
                  <a:lnTo>
                    <a:pt x="56842" y="45047"/>
                  </a:lnTo>
                  <a:close/>
                  <a:moveTo>
                    <a:pt x="20751" y="47318"/>
                  </a:moveTo>
                  <a:cubicBezTo>
                    <a:pt x="34285" y="47318"/>
                    <a:pt x="34285" y="47318"/>
                    <a:pt x="34285" y="47318"/>
                  </a:cubicBezTo>
                  <a:cubicBezTo>
                    <a:pt x="34285" y="49968"/>
                    <a:pt x="34285" y="49968"/>
                    <a:pt x="34285" y="49968"/>
                  </a:cubicBezTo>
                  <a:cubicBezTo>
                    <a:pt x="20751" y="49968"/>
                    <a:pt x="20751" y="49968"/>
                    <a:pt x="20751" y="49968"/>
                  </a:cubicBezTo>
                  <a:lnTo>
                    <a:pt x="20751" y="47318"/>
                  </a:lnTo>
                  <a:close/>
                  <a:moveTo>
                    <a:pt x="112781" y="88580"/>
                  </a:moveTo>
                  <a:cubicBezTo>
                    <a:pt x="110977" y="89337"/>
                    <a:pt x="107368" y="89337"/>
                    <a:pt x="104661" y="88580"/>
                  </a:cubicBezTo>
                  <a:cubicBezTo>
                    <a:pt x="86616" y="79873"/>
                    <a:pt x="86616" y="79873"/>
                    <a:pt x="86616" y="79873"/>
                  </a:cubicBezTo>
                  <a:cubicBezTo>
                    <a:pt x="86616" y="79495"/>
                    <a:pt x="85714" y="79116"/>
                    <a:pt x="84812" y="79495"/>
                  </a:cubicBezTo>
                  <a:cubicBezTo>
                    <a:pt x="83909" y="79495"/>
                    <a:pt x="83007" y="79873"/>
                    <a:pt x="83007" y="80252"/>
                  </a:cubicBezTo>
                  <a:cubicBezTo>
                    <a:pt x="83007" y="109022"/>
                    <a:pt x="83007" y="109022"/>
                    <a:pt x="83007" y="109022"/>
                  </a:cubicBezTo>
                  <a:cubicBezTo>
                    <a:pt x="83007" y="110914"/>
                    <a:pt x="80300" y="112429"/>
                    <a:pt x="75789" y="112429"/>
                  </a:cubicBezTo>
                  <a:cubicBezTo>
                    <a:pt x="71278" y="112807"/>
                    <a:pt x="66766" y="111293"/>
                    <a:pt x="66766" y="109022"/>
                  </a:cubicBezTo>
                  <a:cubicBezTo>
                    <a:pt x="66766" y="93501"/>
                    <a:pt x="66766" y="93501"/>
                    <a:pt x="66766" y="93501"/>
                  </a:cubicBezTo>
                  <a:cubicBezTo>
                    <a:pt x="66766" y="92744"/>
                    <a:pt x="65864" y="92365"/>
                    <a:pt x="64060" y="92365"/>
                  </a:cubicBezTo>
                  <a:cubicBezTo>
                    <a:pt x="64060" y="92365"/>
                    <a:pt x="64060" y="92365"/>
                    <a:pt x="64060" y="92365"/>
                  </a:cubicBezTo>
                  <a:cubicBezTo>
                    <a:pt x="63157" y="92365"/>
                    <a:pt x="62255" y="92744"/>
                    <a:pt x="62255" y="93501"/>
                  </a:cubicBezTo>
                  <a:cubicBezTo>
                    <a:pt x="62255" y="109022"/>
                    <a:pt x="62255" y="109022"/>
                    <a:pt x="62255" y="109022"/>
                  </a:cubicBezTo>
                  <a:cubicBezTo>
                    <a:pt x="62255" y="114700"/>
                    <a:pt x="62255" y="114700"/>
                    <a:pt x="62255" y="114700"/>
                  </a:cubicBezTo>
                  <a:cubicBezTo>
                    <a:pt x="62255" y="116593"/>
                    <a:pt x="59548" y="118107"/>
                    <a:pt x="55037" y="118485"/>
                  </a:cubicBezTo>
                  <a:cubicBezTo>
                    <a:pt x="50526" y="118485"/>
                    <a:pt x="46015" y="116971"/>
                    <a:pt x="46015" y="115078"/>
                  </a:cubicBezTo>
                  <a:cubicBezTo>
                    <a:pt x="46015" y="109022"/>
                    <a:pt x="46015" y="109022"/>
                    <a:pt x="46015" y="109022"/>
                  </a:cubicBezTo>
                  <a:cubicBezTo>
                    <a:pt x="46015" y="93501"/>
                    <a:pt x="46015" y="93501"/>
                    <a:pt x="46015" y="93501"/>
                  </a:cubicBezTo>
                  <a:cubicBezTo>
                    <a:pt x="46015" y="92744"/>
                    <a:pt x="45112" y="92365"/>
                    <a:pt x="44210" y="92365"/>
                  </a:cubicBezTo>
                  <a:cubicBezTo>
                    <a:pt x="44210" y="92365"/>
                    <a:pt x="44210" y="92365"/>
                    <a:pt x="44210" y="92365"/>
                  </a:cubicBezTo>
                  <a:cubicBezTo>
                    <a:pt x="42406" y="92365"/>
                    <a:pt x="41503" y="92744"/>
                    <a:pt x="41503" y="93501"/>
                  </a:cubicBezTo>
                  <a:cubicBezTo>
                    <a:pt x="41503" y="109022"/>
                    <a:pt x="41503" y="109022"/>
                    <a:pt x="41503" y="109022"/>
                  </a:cubicBezTo>
                  <a:cubicBezTo>
                    <a:pt x="41503" y="110914"/>
                    <a:pt x="38796" y="112429"/>
                    <a:pt x="34285" y="112429"/>
                  </a:cubicBezTo>
                  <a:cubicBezTo>
                    <a:pt x="29774" y="112807"/>
                    <a:pt x="25263" y="111293"/>
                    <a:pt x="25263" y="109022"/>
                  </a:cubicBezTo>
                  <a:cubicBezTo>
                    <a:pt x="25263" y="100315"/>
                    <a:pt x="25263" y="100315"/>
                    <a:pt x="25263" y="100315"/>
                  </a:cubicBezTo>
                  <a:cubicBezTo>
                    <a:pt x="25263" y="88958"/>
                    <a:pt x="25263" y="88958"/>
                    <a:pt x="25263" y="88958"/>
                  </a:cubicBezTo>
                  <a:cubicBezTo>
                    <a:pt x="25263" y="88580"/>
                    <a:pt x="24360" y="88201"/>
                    <a:pt x="23458" y="88201"/>
                  </a:cubicBezTo>
                  <a:cubicBezTo>
                    <a:pt x="23458" y="88201"/>
                    <a:pt x="23458" y="88201"/>
                    <a:pt x="23458" y="88201"/>
                  </a:cubicBezTo>
                  <a:cubicBezTo>
                    <a:pt x="21654" y="88201"/>
                    <a:pt x="20751" y="88580"/>
                    <a:pt x="20751" y="88958"/>
                  </a:cubicBezTo>
                  <a:cubicBezTo>
                    <a:pt x="20751" y="100315"/>
                    <a:pt x="20751" y="100315"/>
                    <a:pt x="20751" y="100315"/>
                  </a:cubicBezTo>
                  <a:cubicBezTo>
                    <a:pt x="20751" y="102208"/>
                    <a:pt x="18045" y="103722"/>
                    <a:pt x="13533" y="103722"/>
                  </a:cubicBezTo>
                  <a:cubicBezTo>
                    <a:pt x="9022" y="104100"/>
                    <a:pt x="4511" y="102586"/>
                    <a:pt x="4511" y="100315"/>
                  </a:cubicBezTo>
                  <a:cubicBezTo>
                    <a:pt x="4511" y="71545"/>
                    <a:pt x="4511" y="71545"/>
                    <a:pt x="4511" y="71545"/>
                  </a:cubicBezTo>
                  <a:cubicBezTo>
                    <a:pt x="4511" y="67003"/>
                    <a:pt x="10827" y="62460"/>
                    <a:pt x="19849" y="60189"/>
                  </a:cubicBezTo>
                  <a:cubicBezTo>
                    <a:pt x="20751" y="59810"/>
                    <a:pt x="20751" y="59810"/>
                    <a:pt x="20751" y="59432"/>
                  </a:cubicBezTo>
                  <a:cubicBezTo>
                    <a:pt x="20751" y="52239"/>
                    <a:pt x="20751" y="52239"/>
                    <a:pt x="20751" y="52239"/>
                  </a:cubicBezTo>
                  <a:cubicBezTo>
                    <a:pt x="34285" y="52239"/>
                    <a:pt x="34285" y="52239"/>
                    <a:pt x="34285" y="52239"/>
                  </a:cubicBezTo>
                  <a:cubicBezTo>
                    <a:pt x="34285" y="53375"/>
                    <a:pt x="34285" y="53375"/>
                    <a:pt x="34285" y="53375"/>
                  </a:cubicBezTo>
                  <a:cubicBezTo>
                    <a:pt x="34285" y="54132"/>
                    <a:pt x="35187" y="54511"/>
                    <a:pt x="36992" y="54511"/>
                  </a:cubicBezTo>
                  <a:cubicBezTo>
                    <a:pt x="59548" y="54511"/>
                    <a:pt x="59548" y="54511"/>
                    <a:pt x="59548" y="54511"/>
                  </a:cubicBezTo>
                  <a:cubicBezTo>
                    <a:pt x="60451" y="54511"/>
                    <a:pt x="61353" y="54132"/>
                    <a:pt x="61353" y="53375"/>
                  </a:cubicBezTo>
                  <a:cubicBezTo>
                    <a:pt x="61353" y="52239"/>
                    <a:pt x="61353" y="52239"/>
                    <a:pt x="61353" y="52239"/>
                  </a:cubicBezTo>
                  <a:cubicBezTo>
                    <a:pt x="74887" y="52239"/>
                    <a:pt x="74887" y="52239"/>
                    <a:pt x="74887" y="52239"/>
                  </a:cubicBezTo>
                  <a:cubicBezTo>
                    <a:pt x="74887" y="59053"/>
                    <a:pt x="74887" y="59053"/>
                    <a:pt x="74887" y="59053"/>
                  </a:cubicBezTo>
                  <a:cubicBezTo>
                    <a:pt x="74887" y="59432"/>
                    <a:pt x="74887" y="59810"/>
                    <a:pt x="75789" y="59810"/>
                  </a:cubicBezTo>
                  <a:cubicBezTo>
                    <a:pt x="80300" y="60946"/>
                    <a:pt x="84812" y="62460"/>
                    <a:pt x="87518" y="64353"/>
                  </a:cubicBezTo>
                  <a:cubicBezTo>
                    <a:pt x="99248" y="71924"/>
                    <a:pt x="113684" y="84794"/>
                    <a:pt x="113684" y="85173"/>
                  </a:cubicBezTo>
                  <a:cubicBezTo>
                    <a:pt x="113684" y="85173"/>
                    <a:pt x="113684" y="85173"/>
                    <a:pt x="113684" y="85173"/>
                  </a:cubicBezTo>
                  <a:cubicBezTo>
                    <a:pt x="115488" y="86309"/>
                    <a:pt x="115488" y="87444"/>
                    <a:pt x="112781" y="8858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21" name="Google Shape;21;p2"/>
          <p:cNvGrpSpPr/>
          <p:nvPr/>
        </p:nvGrpSpPr>
        <p:grpSpPr>
          <a:xfrm rot="-5400000">
            <a:off x="9675158" y="-540737"/>
            <a:ext cx="1390929" cy="3642753"/>
            <a:chOff x="7556500" y="3806825"/>
            <a:chExt cx="838313" cy="2195488"/>
          </a:xfrm>
        </p:grpSpPr>
        <p:sp>
          <p:nvSpPr>
            <p:cNvPr id="22" name="Google Shape;22;p2"/>
            <p:cNvSpPr/>
            <p:nvPr/>
          </p:nvSpPr>
          <p:spPr>
            <a:xfrm>
              <a:off x="7839075" y="4194175"/>
              <a:ext cx="74700" cy="52500"/>
            </a:xfrm>
            <a:custGeom>
              <a:avLst/>
              <a:gdLst/>
              <a:ahLst/>
              <a:cxnLst/>
              <a:rect l="l" t="t" r="r" b="b"/>
              <a:pathLst>
                <a:path w="120000" h="120000" extrusionOk="0">
                  <a:moveTo>
                    <a:pt x="85714" y="0"/>
                  </a:moveTo>
                  <a:cubicBezTo>
                    <a:pt x="17142" y="60000"/>
                    <a:pt x="17142" y="60000"/>
                    <a:pt x="17142" y="60000"/>
                  </a:cubicBezTo>
                  <a:cubicBezTo>
                    <a:pt x="0" y="72000"/>
                    <a:pt x="0" y="84000"/>
                    <a:pt x="8571" y="108000"/>
                  </a:cubicBezTo>
                  <a:cubicBezTo>
                    <a:pt x="8571" y="108000"/>
                    <a:pt x="17142" y="120000"/>
                    <a:pt x="25714" y="120000"/>
                  </a:cubicBezTo>
                  <a:cubicBezTo>
                    <a:pt x="25714" y="120000"/>
                    <a:pt x="34285" y="120000"/>
                    <a:pt x="34285" y="120000"/>
                  </a:cubicBezTo>
                  <a:cubicBezTo>
                    <a:pt x="111428" y="60000"/>
                    <a:pt x="111428" y="60000"/>
                    <a:pt x="111428" y="60000"/>
                  </a:cubicBezTo>
                  <a:cubicBezTo>
                    <a:pt x="119999" y="48000"/>
                    <a:pt x="119999" y="24000"/>
                    <a:pt x="119999" y="12000"/>
                  </a:cubicBezTo>
                  <a:cubicBezTo>
                    <a:pt x="111428" y="0"/>
                    <a:pt x="94285" y="0"/>
                    <a:pt x="8571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3" name="Google Shape;23;p2"/>
            <p:cNvSpPr/>
            <p:nvPr/>
          </p:nvSpPr>
          <p:spPr>
            <a:xfrm>
              <a:off x="7800975" y="4070350"/>
              <a:ext cx="327000" cy="219000"/>
            </a:xfrm>
            <a:custGeom>
              <a:avLst/>
              <a:gdLst/>
              <a:ahLst/>
              <a:cxnLst/>
              <a:rect l="l" t="t" r="r" b="b"/>
              <a:pathLst>
                <a:path w="120000" h="120000" extrusionOk="0">
                  <a:moveTo>
                    <a:pt x="11803" y="120000"/>
                  </a:moveTo>
                  <a:cubicBezTo>
                    <a:pt x="11803" y="120000"/>
                    <a:pt x="11803" y="120000"/>
                    <a:pt x="11803" y="120000"/>
                  </a:cubicBezTo>
                  <a:cubicBezTo>
                    <a:pt x="108196" y="120000"/>
                    <a:pt x="108196" y="120000"/>
                    <a:pt x="108196" y="120000"/>
                  </a:cubicBezTo>
                  <a:cubicBezTo>
                    <a:pt x="114098" y="120000"/>
                    <a:pt x="120000" y="114146"/>
                    <a:pt x="120000" y="102439"/>
                  </a:cubicBezTo>
                  <a:cubicBezTo>
                    <a:pt x="120000" y="17560"/>
                    <a:pt x="120000" y="17560"/>
                    <a:pt x="120000" y="17560"/>
                  </a:cubicBezTo>
                  <a:cubicBezTo>
                    <a:pt x="120000" y="8780"/>
                    <a:pt x="114098" y="0"/>
                    <a:pt x="108196" y="0"/>
                  </a:cubicBezTo>
                  <a:cubicBezTo>
                    <a:pt x="11803" y="0"/>
                    <a:pt x="11803" y="0"/>
                    <a:pt x="11803" y="0"/>
                  </a:cubicBezTo>
                  <a:cubicBezTo>
                    <a:pt x="5901" y="0"/>
                    <a:pt x="0" y="8780"/>
                    <a:pt x="0" y="17560"/>
                  </a:cubicBezTo>
                  <a:cubicBezTo>
                    <a:pt x="0" y="90731"/>
                    <a:pt x="0" y="90731"/>
                    <a:pt x="0" y="90731"/>
                  </a:cubicBezTo>
                  <a:cubicBezTo>
                    <a:pt x="3934" y="93658"/>
                    <a:pt x="3934" y="93658"/>
                    <a:pt x="3934" y="93658"/>
                  </a:cubicBezTo>
                  <a:cubicBezTo>
                    <a:pt x="7868" y="99512"/>
                    <a:pt x="11803" y="111219"/>
                    <a:pt x="11803" y="120000"/>
                  </a:cubicBezTo>
                  <a:close/>
                  <a:moveTo>
                    <a:pt x="9836" y="17560"/>
                  </a:moveTo>
                  <a:cubicBezTo>
                    <a:pt x="9836" y="17560"/>
                    <a:pt x="11803" y="14634"/>
                    <a:pt x="11803" y="14634"/>
                  </a:cubicBezTo>
                  <a:cubicBezTo>
                    <a:pt x="108196" y="14634"/>
                    <a:pt x="108196" y="14634"/>
                    <a:pt x="108196" y="14634"/>
                  </a:cubicBezTo>
                  <a:cubicBezTo>
                    <a:pt x="108196" y="14634"/>
                    <a:pt x="110163" y="17560"/>
                    <a:pt x="110163" y="17560"/>
                  </a:cubicBezTo>
                  <a:cubicBezTo>
                    <a:pt x="110163" y="102439"/>
                    <a:pt x="110163" y="102439"/>
                    <a:pt x="110163" y="102439"/>
                  </a:cubicBezTo>
                  <a:cubicBezTo>
                    <a:pt x="110163" y="105365"/>
                    <a:pt x="108196" y="105365"/>
                    <a:pt x="108196" y="105365"/>
                  </a:cubicBezTo>
                  <a:cubicBezTo>
                    <a:pt x="11803" y="105365"/>
                    <a:pt x="11803" y="105365"/>
                    <a:pt x="11803" y="105365"/>
                  </a:cubicBezTo>
                  <a:cubicBezTo>
                    <a:pt x="11803" y="105365"/>
                    <a:pt x="9836" y="105365"/>
                    <a:pt x="9836" y="102439"/>
                  </a:cubicBezTo>
                  <a:lnTo>
                    <a:pt x="9836" y="1756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4" name="Google Shape;24;p2"/>
            <p:cNvSpPr/>
            <p:nvPr/>
          </p:nvSpPr>
          <p:spPr>
            <a:xfrm>
              <a:off x="7839075" y="4117975"/>
              <a:ext cx="250800" cy="103200"/>
            </a:xfrm>
            <a:custGeom>
              <a:avLst/>
              <a:gdLst/>
              <a:ahLst/>
              <a:cxnLst/>
              <a:rect l="l" t="t" r="r" b="b"/>
              <a:pathLst>
                <a:path w="120000" h="120000" extrusionOk="0">
                  <a:moveTo>
                    <a:pt x="5106" y="31578"/>
                  </a:moveTo>
                  <a:cubicBezTo>
                    <a:pt x="56170" y="120000"/>
                    <a:pt x="56170" y="120000"/>
                    <a:pt x="56170" y="120000"/>
                  </a:cubicBezTo>
                  <a:cubicBezTo>
                    <a:pt x="56170" y="120000"/>
                    <a:pt x="58723" y="120000"/>
                    <a:pt x="58723" y="120000"/>
                  </a:cubicBezTo>
                  <a:cubicBezTo>
                    <a:pt x="61276" y="120000"/>
                    <a:pt x="61276" y="120000"/>
                    <a:pt x="63829" y="120000"/>
                  </a:cubicBezTo>
                  <a:cubicBezTo>
                    <a:pt x="114893" y="31578"/>
                    <a:pt x="114893" y="31578"/>
                    <a:pt x="114893" y="31578"/>
                  </a:cubicBezTo>
                  <a:cubicBezTo>
                    <a:pt x="117446" y="31578"/>
                    <a:pt x="120000" y="18947"/>
                    <a:pt x="117446" y="12631"/>
                  </a:cubicBezTo>
                  <a:cubicBezTo>
                    <a:pt x="114893" y="6315"/>
                    <a:pt x="112340" y="0"/>
                    <a:pt x="109787" y="6315"/>
                  </a:cubicBezTo>
                  <a:cubicBezTo>
                    <a:pt x="58723" y="88421"/>
                    <a:pt x="58723" y="88421"/>
                    <a:pt x="58723" y="88421"/>
                  </a:cubicBezTo>
                  <a:cubicBezTo>
                    <a:pt x="10212" y="6315"/>
                    <a:pt x="10212" y="6315"/>
                    <a:pt x="10212" y="6315"/>
                  </a:cubicBezTo>
                  <a:cubicBezTo>
                    <a:pt x="7659" y="0"/>
                    <a:pt x="5106" y="6315"/>
                    <a:pt x="2553" y="12631"/>
                  </a:cubicBezTo>
                  <a:cubicBezTo>
                    <a:pt x="0" y="18947"/>
                    <a:pt x="0" y="31578"/>
                    <a:pt x="5106" y="3157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5" name="Google Shape;25;p2"/>
            <p:cNvSpPr/>
            <p:nvPr/>
          </p:nvSpPr>
          <p:spPr>
            <a:xfrm>
              <a:off x="8015288" y="4194175"/>
              <a:ext cx="74700" cy="52500"/>
            </a:xfrm>
            <a:custGeom>
              <a:avLst/>
              <a:gdLst/>
              <a:ahLst/>
              <a:cxnLst/>
              <a:rect l="l" t="t" r="r" b="b"/>
              <a:pathLst>
                <a:path w="120000" h="120000" extrusionOk="0">
                  <a:moveTo>
                    <a:pt x="102857" y="60000"/>
                  </a:moveTo>
                  <a:cubicBezTo>
                    <a:pt x="34285" y="0"/>
                    <a:pt x="34285" y="0"/>
                    <a:pt x="34285" y="0"/>
                  </a:cubicBezTo>
                  <a:cubicBezTo>
                    <a:pt x="25714" y="0"/>
                    <a:pt x="8571" y="0"/>
                    <a:pt x="0" y="12000"/>
                  </a:cubicBezTo>
                  <a:cubicBezTo>
                    <a:pt x="0" y="24000"/>
                    <a:pt x="0" y="48000"/>
                    <a:pt x="8571" y="60000"/>
                  </a:cubicBezTo>
                  <a:cubicBezTo>
                    <a:pt x="85714" y="120000"/>
                    <a:pt x="85714" y="120000"/>
                    <a:pt x="85714" y="120000"/>
                  </a:cubicBezTo>
                  <a:cubicBezTo>
                    <a:pt x="85714" y="120000"/>
                    <a:pt x="94285" y="120000"/>
                    <a:pt x="94285" y="120000"/>
                  </a:cubicBezTo>
                  <a:cubicBezTo>
                    <a:pt x="102857" y="120000"/>
                    <a:pt x="111428" y="108000"/>
                    <a:pt x="111428" y="108000"/>
                  </a:cubicBezTo>
                  <a:cubicBezTo>
                    <a:pt x="119999" y="84000"/>
                    <a:pt x="111428" y="72000"/>
                    <a:pt x="102857"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6" name="Google Shape;26;p2"/>
            <p:cNvSpPr/>
            <p:nvPr/>
          </p:nvSpPr>
          <p:spPr>
            <a:xfrm>
              <a:off x="7699375" y="4440238"/>
              <a:ext cx="525600" cy="273000"/>
            </a:xfrm>
            <a:custGeom>
              <a:avLst/>
              <a:gdLst/>
              <a:ahLst/>
              <a:cxnLst/>
              <a:rect l="l" t="t" r="r" b="b"/>
              <a:pathLst>
                <a:path w="120000" h="120000" extrusionOk="0">
                  <a:moveTo>
                    <a:pt x="119999" y="0"/>
                  </a:moveTo>
                  <a:cubicBezTo>
                    <a:pt x="119999" y="4705"/>
                    <a:pt x="119999" y="7058"/>
                    <a:pt x="117551" y="7058"/>
                  </a:cubicBezTo>
                  <a:cubicBezTo>
                    <a:pt x="116326" y="9411"/>
                    <a:pt x="115102" y="7058"/>
                    <a:pt x="113877" y="4705"/>
                  </a:cubicBezTo>
                  <a:cubicBezTo>
                    <a:pt x="113877" y="4705"/>
                    <a:pt x="113877" y="2352"/>
                    <a:pt x="113877" y="2352"/>
                  </a:cubicBezTo>
                  <a:cubicBezTo>
                    <a:pt x="113877" y="42352"/>
                    <a:pt x="113877" y="42352"/>
                    <a:pt x="113877" y="42352"/>
                  </a:cubicBezTo>
                  <a:cubicBezTo>
                    <a:pt x="23265" y="42352"/>
                    <a:pt x="23265" y="42352"/>
                    <a:pt x="23265" y="42352"/>
                  </a:cubicBezTo>
                  <a:cubicBezTo>
                    <a:pt x="24489" y="44705"/>
                    <a:pt x="24489" y="49411"/>
                    <a:pt x="24489" y="54117"/>
                  </a:cubicBezTo>
                  <a:cubicBezTo>
                    <a:pt x="113877" y="54117"/>
                    <a:pt x="113877" y="54117"/>
                    <a:pt x="113877" y="54117"/>
                  </a:cubicBezTo>
                  <a:cubicBezTo>
                    <a:pt x="113877" y="82352"/>
                    <a:pt x="113877" y="82352"/>
                    <a:pt x="113877" y="82352"/>
                  </a:cubicBezTo>
                  <a:cubicBezTo>
                    <a:pt x="113877" y="96470"/>
                    <a:pt x="107755" y="108235"/>
                    <a:pt x="99183" y="108235"/>
                  </a:cubicBezTo>
                  <a:cubicBezTo>
                    <a:pt x="20816" y="108235"/>
                    <a:pt x="20816" y="108235"/>
                    <a:pt x="20816" y="108235"/>
                  </a:cubicBezTo>
                  <a:cubicBezTo>
                    <a:pt x="12244" y="108235"/>
                    <a:pt x="6122" y="96470"/>
                    <a:pt x="6122" y="82352"/>
                  </a:cubicBezTo>
                  <a:cubicBezTo>
                    <a:pt x="6122" y="77647"/>
                    <a:pt x="6122" y="77647"/>
                    <a:pt x="6122" y="77647"/>
                  </a:cubicBezTo>
                  <a:cubicBezTo>
                    <a:pt x="3673" y="77647"/>
                    <a:pt x="2448" y="75294"/>
                    <a:pt x="0" y="72941"/>
                  </a:cubicBezTo>
                  <a:cubicBezTo>
                    <a:pt x="0" y="72941"/>
                    <a:pt x="0" y="72941"/>
                    <a:pt x="0" y="72941"/>
                  </a:cubicBezTo>
                  <a:cubicBezTo>
                    <a:pt x="0" y="82352"/>
                    <a:pt x="0" y="82352"/>
                    <a:pt x="0" y="82352"/>
                  </a:cubicBezTo>
                  <a:cubicBezTo>
                    <a:pt x="0" y="103529"/>
                    <a:pt x="9795" y="120000"/>
                    <a:pt x="20816" y="120000"/>
                  </a:cubicBezTo>
                  <a:cubicBezTo>
                    <a:pt x="99183" y="120000"/>
                    <a:pt x="99183" y="120000"/>
                    <a:pt x="99183" y="120000"/>
                  </a:cubicBezTo>
                  <a:cubicBezTo>
                    <a:pt x="111428" y="120000"/>
                    <a:pt x="119999" y="103529"/>
                    <a:pt x="119999" y="82352"/>
                  </a:cubicBezTo>
                  <a:cubicBezTo>
                    <a:pt x="119999" y="0"/>
                    <a:pt x="119999" y="0"/>
                    <a:pt x="119999" y="0"/>
                  </a:cubicBezTo>
                  <a:cubicBezTo>
                    <a:pt x="119999" y="0"/>
                    <a:pt x="119999" y="0"/>
                    <a:pt x="119999" y="0"/>
                  </a:cubicBezTo>
                  <a:cubicBezTo>
                    <a:pt x="119999" y="0"/>
                    <a:pt x="119999" y="0"/>
                    <a:pt x="11999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7" name="Google Shape;27;p2"/>
            <p:cNvSpPr/>
            <p:nvPr/>
          </p:nvSpPr>
          <p:spPr>
            <a:xfrm>
              <a:off x="7699375" y="3806825"/>
              <a:ext cx="525600" cy="365100"/>
            </a:xfrm>
            <a:custGeom>
              <a:avLst/>
              <a:gdLst/>
              <a:ahLst/>
              <a:cxnLst/>
              <a:rect l="l" t="t" r="r" b="b"/>
              <a:pathLst>
                <a:path w="120000" h="120000" extrusionOk="0">
                  <a:moveTo>
                    <a:pt x="99183" y="0"/>
                  </a:moveTo>
                  <a:cubicBezTo>
                    <a:pt x="20816" y="0"/>
                    <a:pt x="20816" y="0"/>
                    <a:pt x="20816" y="0"/>
                  </a:cubicBezTo>
                  <a:cubicBezTo>
                    <a:pt x="9795" y="0"/>
                    <a:pt x="0" y="12352"/>
                    <a:pt x="0" y="30000"/>
                  </a:cubicBezTo>
                  <a:cubicBezTo>
                    <a:pt x="0" y="118235"/>
                    <a:pt x="0" y="118235"/>
                    <a:pt x="0" y="118235"/>
                  </a:cubicBezTo>
                  <a:cubicBezTo>
                    <a:pt x="2448" y="118235"/>
                    <a:pt x="4897" y="118235"/>
                    <a:pt x="6122" y="120000"/>
                  </a:cubicBezTo>
                  <a:cubicBezTo>
                    <a:pt x="6122" y="58235"/>
                    <a:pt x="6122" y="58235"/>
                    <a:pt x="6122" y="58235"/>
                  </a:cubicBezTo>
                  <a:cubicBezTo>
                    <a:pt x="113877" y="58235"/>
                    <a:pt x="113877" y="58235"/>
                    <a:pt x="113877" y="58235"/>
                  </a:cubicBezTo>
                  <a:cubicBezTo>
                    <a:pt x="113877" y="93529"/>
                    <a:pt x="113877" y="93529"/>
                    <a:pt x="113877" y="93529"/>
                  </a:cubicBezTo>
                  <a:cubicBezTo>
                    <a:pt x="116326" y="91764"/>
                    <a:pt x="118775" y="90000"/>
                    <a:pt x="119999" y="90000"/>
                  </a:cubicBezTo>
                  <a:cubicBezTo>
                    <a:pt x="119999" y="30000"/>
                    <a:pt x="119999" y="30000"/>
                    <a:pt x="119999" y="30000"/>
                  </a:cubicBezTo>
                  <a:cubicBezTo>
                    <a:pt x="119999" y="12352"/>
                    <a:pt x="111428" y="0"/>
                    <a:pt x="99183" y="0"/>
                  </a:cubicBezTo>
                  <a:close/>
                  <a:moveTo>
                    <a:pt x="113877" y="49411"/>
                  </a:moveTo>
                  <a:cubicBezTo>
                    <a:pt x="6122" y="49411"/>
                    <a:pt x="6122" y="49411"/>
                    <a:pt x="6122" y="49411"/>
                  </a:cubicBezTo>
                  <a:cubicBezTo>
                    <a:pt x="6122" y="30000"/>
                    <a:pt x="6122" y="30000"/>
                    <a:pt x="6122" y="30000"/>
                  </a:cubicBezTo>
                  <a:cubicBezTo>
                    <a:pt x="6122" y="17647"/>
                    <a:pt x="12244" y="8823"/>
                    <a:pt x="20816" y="8823"/>
                  </a:cubicBezTo>
                  <a:cubicBezTo>
                    <a:pt x="99183" y="8823"/>
                    <a:pt x="99183" y="8823"/>
                    <a:pt x="99183" y="8823"/>
                  </a:cubicBezTo>
                  <a:cubicBezTo>
                    <a:pt x="107755" y="8823"/>
                    <a:pt x="113877" y="17647"/>
                    <a:pt x="113877" y="30000"/>
                  </a:cubicBezTo>
                  <a:lnTo>
                    <a:pt x="113877" y="49411"/>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8" name="Google Shape;28;p2"/>
            <p:cNvSpPr/>
            <p:nvPr/>
          </p:nvSpPr>
          <p:spPr>
            <a:xfrm>
              <a:off x="7854950" y="4611688"/>
              <a:ext cx="219000" cy="27000"/>
            </a:xfrm>
            <a:custGeom>
              <a:avLst/>
              <a:gdLst/>
              <a:ahLst/>
              <a:cxnLst/>
              <a:rect l="l" t="t" r="r" b="b"/>
              <a:pathLst>
                <a:path w="120000" h="120000" extrusionOk="0">
                  <a:moveTo>
                    <a:pt x="111219" y="120000"/>
                  </a:moveTo>
                  <a:cubicBezTo>
                    <a:pt x="114146" y="120000"/>
                    <a:pt x="120000" y="96000"/>
                    <a:pt x="120000" y="72000"/>
                  </a:cubicBezTo>
                  <a:cubicBezTo>
                    <a:pt x="120000" y="24000"/>
                    <a:pt x="114146" y="0"/>
                    <a:pt x="111219" y="0"/>
                  </a:cubicBezTo>
                  <a:cubicBezTo>
                    <a:pt x="5853" y="0"/>
                    <a:pt x="5853" y="0"/>
                    <a:pt x="5853" y="0"/>
                  </a:cubicBezTo>
                  <a:cubicBezTo>
                    <a:pt x="2926" y="0"/>
                    <a:pt x="0" y="24000"/>
                    <a:pt x="0" y="72000"/>
                  </a:cubicBezTo>
                  <a:cubicBezTo>
                    <a:pt x="0" y="96000"/>
                    <a:pt x="2926" y="120000"/>
                    <a:pt x="5853" y="120000"/>
                  </a:cubicBezTo>
                  <a:lnTo>
                    <a:pt x="111219" y="120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9" name="Google Shape;29;p2"/>
            <p:cNvSpPr/>
            <p:nvPr/>
          </p:nvSpPr>
          <p:spPr>
            <a:xfrm>
              <a:off x="7929563" y="3865563"/>
              <a:ext cx="65100" cy="65100"/>
            </a:xfrm>
            <a:custGeom>
              <a:avLst/>
              <a:gdLst/>
              <a:ahLst/>
              <a:cxnLst/>
              <a:rect l="l" t="t" r="r" b="b"/>
              <a:pathLst>
                <a:path w="120000" h="120000" extrusionOk="0">
                  <a:moveTo>
                    <a:pt x="60000" y="0"/>
                  </a:moveTo>
                  <a:cubicBezTo>
                    <a:pt x="30000" y="0"/>
                    <a:pt x="0" y="20000"/>
                    <a:pt x="0" y="60000"/>
                  </a:cubicBezTo>
                  <a:cubicBezTo>
                    <a:pt x="0" y="90000"/>
                    <a:pt x="30000" y="120000"/>
                    <a:pt x="60000" y="120000"/>
                  </a:cubicBezTo>
                  <a:cubicBezTo>
                    <a:pt x="100000" y="120000"/>
                    <a:pt x="120000" y="90000"/>
                    <a:pt x="120000" y="60000"/>
                  </a:cubicBezTo>
                  <a:cubicBezTo>
                    <a:pt x="120000" y="20000"/>
                    <a:pt x="100000" y="0"/>
                    <a:pt x="60000" y="0"/>
                  </a:cubicBezTo>
                  <a:close/>
                  <a:moveTo>
                    <a:pt x="60000" y="70000"/>
                  </a:moveTo>
                  <a:cubicBezTo>
                    <a:pt x="60000" y="70000"/>
                    <a:pt x="50000" y="60000"/>
                    <a:pt x="50000" y="60000"/>
                  </a:cubicBezTo>
                  <a:cubicBezTo>
                    <a:pt x="50000" y="50000"/>
                    <a:pt x="60000" y="50000"/>
                    <a:pt x="60000" y="50000"/>
                  </a:cubicBezTo>
                  <a:cubicBezTo>
                    <a:pt x="70000" y="50000"/>
                    <a:pt x="70000" y="50000"/>
                    <a:pt x="70000" y="60000"/>
                  </a:cubicBezTo>
                  <a:cubicBezTo>
                    <a:pt x="70000" y="60000"/>
                    <a:pt x="70000" y="70000"/>
                    <a:pt x="60000" y="7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0" name="Google Shape;30;p2"/>
            <p:cNvSpPr/>
            <p:nvPr/>
          </p:nvSpPr>
          <p:spPr>
            <a:xfrm>
              <a:off x="7556500" y="3984625"/>
              <a:ext cx="282600" cy="638100"/>
            </a:xfrm>
            <a:custGeom>
              <a:avLst/>
              <a:gdLst/>
              <a:ahLst/>
              <a:cxnLst/>
              <a:rect l="l" t="t" r="r" b="b"/>
              <a:pathLst>
                <a:path w="120000" h="120000" extrusionOk="0">
                  <a:moveTo>
                    <a:pt x="27169" y="29243"/>
                  </a:moveTo>
                  <a:cubicBezTo>
                    <a:pt x="58867" y="34285"/>
                    <a:pt x="58867" y="34285"/>
                    <a:pt x="58867" y="34285"/>
                  </a:cubicBezTo>
                  <a:cubicBezTo>
                    <a:pt x="58867" y="34285"/>
                    <a:pt x="58867" y="34285"/>
                    <a:pt x="56603" y="34285"/>
                  </a:cubicBezTo>
                  <a:cubicBezTo>
                    <a:pt x="49811" y="34285"/>
                    <a:pt x="43018" y="35294"/>
                    <a:pt x="38490" y="38319"/>
                  </a:cubicBezTo>
                  <a:cubicBezTo>
                    <a:pt x="33962" y="40336"/>
                    <a:pt x="29433" y="44369"/>
                    <a:pt x="31698" y="47394"/>
                  </a:cubicBezTo>
                  <a:cubicBezTo>
                    <a:pt x="31698" y="51428"/>
                    <a:pt x="36226" y="54453"/>
                    <a:pt x="40754" y="56470"/>
                  </a:cubicBezTo>
                  <a:cubicBezTo>
                    <a:pt x="56603" y="61512"/>
                    <a:pt x="56603" y="61512"/>
                    <a:pt x="56603" y="61512"/>
                  </a:cubicBezTo>
                  <a:cubicBezTo>
                    <a:pt x="49811" y="62521"/>
                    <a:pt x="43018" y="63529"/>
                    <a:pt x="38490" y="66554"/>
                  </a:cubicBezTo>
                  <a:cubicBezTo>
                    <a:pt x="33962" y="68571"/>
                    <a:pt x="29433" y="72605"/>
                    <a:pt x="31698" y="75630"/>
                  </a:cubicBezTo>
                  <a:cubicBezTo>
                    <a:pt x="31698" y="78655"/>
                    <a:pt x="36226" y="81680"/>
                    <a:pt x="40754" y="84705"/>
                  </a:cubicBezTo>
                  <a:cubicBezTo>
                    <a:pt x="52075" y="88739"/>
                    <a:pt x="52075" y="88739"/>
                    <a:pt x="52075" y="88739"/>
                  </a:cubicBezTo>
                  <a:cubicBezTo>
                    <a:pt x="47547" y="88739"/>
                    <a:pt x="43018" y="90756"/>
                    <a:pt x="38490" y="91764"/>
                  </a:cubicBezTo>
                  <a:cubicBezTo>
                    <a:pt x="33962" y="94789"/>
                    <a:pt x="31698" y="97815"/>
                    <a:pt x="31698" y="100840"/>
                  </a:cubicBezTo>
                  <a:cubicBezTo>
                    <a:pt x="33962" y="103865"/>
                    <a:pt x="36226" y="106890"/>
                    <a:pt x="40754" y="108907"/>
                  </a:cubicBezTo>
                  <a:cubicBezTo>
                    <a:pt x="61132" y="116974"/>
                    <a:pt x="61132" y="116974"/>
                    <a:pt x="61132" y="116974"/>
                  </a:cubicBezTo>
                  <a:cubicBezTo>
                    <a:pt x="67924" y="118991"/>
                    <a:pt x="72452" y="120000"/>
                    <a:pt x="79245" y="120000"/>
                  </a:cubicBezTo>
                  <a:cubicBezTo>
                    <a:pt x="88301" y="120000"/>
                    <a:pt x="95094" y="117983"/>
                    <a:pt x="99622" y="115966"/>
                  </a:cubicBezTo>
                  <a:cubicBezTo>
                    <a:pt x="108679" y="110924"/>
                    <a:pt x="108679" y="102857"/>
                    <a:pt x="97358" y="98823"/>
                  </a:cubicBezTo>
                  <a:cubicBezTo>
                    <a:pt x="86037" y="94789"/>
                    <a:pt x="86037" y="94789"/>
                    <a:pt x="86037" y="94789"/>
                  </a:cubicBezTo>
                  <a:cubicBezTo>
                    <a:pt x="92830" y="93781"/>
                    <a:pt x="97358" y="92773"/>
                    <a:pt x="101886" y="90756"/>
                  </a:cubicBezTo>
                  <a:cubicBezTo>
                    <a:pt x="106415" y="87731"/>
                    <a:pt x="108679" y="84705"/>
                    <a:pt x="108679" y="81680"/>
                  </a:cubicBezTo>
                  <a:cubicBezTo>
                    <a:pt x="108679" y="77647"/>
                    <a:pt x="104150" y="74621"/>
                    <a:pt x="99622" y="72605"/>
                  </a:cubicBezTo>
                  <a:cubicBezTo>
                    <a:pt x="92830" y="70588"/>
                    <a:pt x="92830" y="70588"/>
                    <a:pt x="92830" y="70588"/>
                  </a:cubicBezTo>
                  <a:cubicBezTo>
                    <a:pt x="99622" y="70588"/>
                    <a:pt x="106415" y="68571"/>
                    <a:pt x="110943" y="66554"/>
                  </a:cubicBezTo>
                  <a:cubicBezTo>
                    <a:pt x="120000" y="60504"/>
                    <a:pt x="120000" y="52436"/>
                    <a:pt x="108679" y="48403"/>
                  </a:cubicBezTo>
                  <a:cubicBezTo>
                    <a:pt x="79245" y="37310"/>
                    <a:pt x="79245" y="37310"/>
                    <a:pt x="79245" y="37310"/>
                  </a:cubicBezTo>
                  <a:cubicBezTo>
                    <a:pt x="74716" y="35294"/>
                    <a:pt x="67924" y="34285"/>
                    <a:pt x="61132" y="34285"/>
                  </a:cubicBezTo>
                  <a:cubicBezTo>
                    <a:pt x="61132" y="29243"/>
                    <a:pt x="61132" y="29243"/>
                    <a:pt x="61132" y="29243"/>
                  </a:cubicBezTo>
                  <a:cubicBezTo>
                    <a:pt x="31698" y="25210"/>
                    <a:pt x="31698" y="25210"/>
                    <a:pt x="31698" y="25210"/>
                  </a:cubicBezTo>
                  <a:cubicBezTo>
                    <a:pt x="20377" y="23193"/>
                    <a:pt x="13584" y="18151"/>
                    <a:pt x="18113" y="13109"/>
                  </a:cubicBezTo>
                  <a:cubicBezTo>
                    <a:pt x="20377" y="8067"/>
                    <a:pt x="31698" y="6050"/>
                    <a:pt x="43018" y="7058"/>
                  </a:cubicBezTo>
                  <a:cubicBezTo>
                    <a:pt x="61132" y="9075"/>
                    <a:pt x="61132" y="9075"/>
                    <a:pt x="61132" y="9075"/>
                  </a:cubicBezTo>
                  <a:cubicBezTo>
                    <a:pt x="61132" y="4033"/>
                    <a:pt x="61132" y="4033"/>
                    <a:pt x="61132" y="4033"/>
                  </a:cubicBezTo>
                  <a:cubicBezTo>
                    <a:pt x="45283" y="2016"/>
                    <a:pt x="45283" y="2016"/>
                    <a:pt x="45283" y="2016"/>
                  </a:cubicBezTo>
                  <a:cubicBezTo>
                    <a:pt x="29433" y="0"/>
                    <a:pt x="11320" y="4033"/>
                    <a:pt x="6792" y="12100"/>
                  </a:cubicBezTo>
                  <a:cubicBezTo>
                    <a:pt x="0" y="19159"/>
                    <a:pt x="11320" y="27226"/>
                    <a:pt x="27169" y="29243"/>
                  </a:cubicBezTo>
                  <a:close/>
                  <a:moveTo>
                    <a:pt x="90566" y="102857"/>
                  </a:moveTo>
                  <a:cubicBezTo>
                    <a:pt x="97358" y="104873"/>
                    <a:pt x="97358" y="109915"/>
                    <a:pt x="90566" y="111932"/>
                  </a:cubicBezTo>
                  <a:cubicBezTo>
                    <a:pt x="86037" y="114957"/>
                    <a:pt x="76981" y="115966"/>
                    <a:pt x="70188" y="112941"/>
                  </a:cubicBezTo>
                  <a:cubicBezTo>
                    <a:pt x="49811" y="104873"/>
                    <a:pt x="49811" y="104873"/>
                    <a:pt x="49811" y="104873"/>
                  </a:cubicBezTo>
                  <a:cubicBezTo>
                    <a:pt x="45283" y="103865"/>
                    <a:pt x="45283" y="102857"/>
                    <a:pt x="43018" y="100840"/>
                  </a:cubicBezTo>
                  <a:cubicBezTo>
                    <a:pt x="43018" y="98823"/>
                    <a:pt x="45283" y="96806"/>
                    <a:pt x="47547" y="95798"/>
                  </a:cubicBezTo>
                  <a:cubicBezTo>
                    <a:pt x="54339" y="92773"/>
                    <a:pt x="63396" y="92773"/>
                    <a:pt x="70188" y="94789"/>
                  </a:cubicBezTo>
                  <a:lnTo>
                    <a:pt x="90566" y="102857"/>
                  </a:lnTo>
                  <a:close/>
                  <a:moveTo>
                    <a:pt x="97358" y="81680"/>
                  </a:moveTo>
                  <a:cubicBezTo>
                    <a:pt x="97358" y="83697"/>
                    <a:pt x="95094" y="85714"/>
                    <a:pt x="92830" y="87731"/>
                  </a:cubicBezTo>
                  <a:cubicBezTo>
                    <a:pt x="90566" y="88739"/>
                    <a:pt x="86037" y="89747"/>
                    <a:pt x="81509" y="89747"/>
                  </a:cubicBezTo>
                  <a:cubicBezTo>
                    <a:pt x="76981" y="90756"/>
                    <a:pt x="72452" y="89747"/>
                    <a:pt x="67924" y="88739"/>
                  </a:cubicBezTo>
                  <a:cubicBezTo>
                    <a:pt x="47547" y="80672"/>
                    <a:pt x="47547" y="80672"/>
                    <a:pt x="47547" y="80672"/>
                  </a:cubicBezTo>
                  <a:cubicBezTo>
                    <a:pt x="45283" y="78655"/>
                    <a:pt x="43018" y="77647"/>
                    <a:pt x="43018" y="75630"/>
                  </a:cubicBezTo>
                  <a:cubicBezTo>
                    <a:pt x="43018" y="73613"/>
                    <a:pt x="43018" y="71596"/>
                    <a:pt x="47547" y="69579"/>
                  </a:cubicBezTo>
                  <a:cubicBezTo>
                    <a:pt x="49811" y="67563"/>
                    <a:pt x="54339" y="66554"/>
                    <a:pt x="58867" y="66554"/>
                  </a:cubicBezTo>
                  <a:cubicBezTo>
                    <a:pt x="58867" y="66554"/>
                    <a:pt x="58867" y="66554"/>
                    <a:pt x="58867" y="66554"/>
                  </a:cubicBezTo>
                  <a:cubicBezTo>
                    <a:pt x="63396" y="66554"/>
                    <a:pt x="67924" y="67563"/>
                    <a:pt x="70188" y="68571"/>
                  </a:cubicBezTo>
                  <a:cubicBezTo>
                    <a:pt x="90566" y="76638"/>
                    <a:pt x="90566" y="76638"/>
                    <a:pt x="90566" y="76638"/>
                  </a:cubicBezTo>
                  <a:cubicBezTo>
                    <a:pt x="95094" y="77647"/>
                    <a:pt x="97358" y="79663"/>
                    <a:pt x="97358" y="81680"/>
                  </a:cubicBezTo>
                  <a:close/>
                  <a:moveTo>
                    <a:pt x="70188" y="40336"/>
                  </a:moveTo>
                  <a:cubicBezTo>
                    <a:pt x="99622" y="52436"/>
                    <a:pt x="99622" y="52436"/>
                    <a:pt x="99622" y="52436"/>
                  </a:cubicBezTo>
                  <a:cubicBezTo>
                    <a:pt x="108679" y="54453"/>
                    <a:pt x="108679" y="59495"/>
                    <a:pt x="101886" y="62521"/>
                  </a:cubicBezTo>
                  <a:cubicBezTo>
                    <a:pt x="95094" y="66554"/>
                    <a:pt x="86037" y="66554"/>
                    <a:pt x="76981" y="63529"/>
                  </a:cubicBezTo>
                  <a:cubicBezTo>
                    <a:pt x="47547" y="52436"/>
                    <a:pt x="47547" y="52436"/>
                    <a:pt x="47547" y="52436"/>
                  </a:cubicBezTo>
                  <a:cubicBezTo>
                    <a:pt x="45283" y="51428"/>
                    <a:pt x="43018" y="49411"/>
                    <a:pt x="43018" y="47394"/>
                  </a:cubicBezTo>
                  <a:cubicBezTo>
                    <a:pt x="43018" y="45378"/>
                    <a:pt x="43018" y="43361"/>
                    <a:pt x="47547" y="41344"/>
                  </a:cubicBezTo>
                  <a:cubicBezTo>
                    <a:pt x="49811" y="40336"/>
                    <a:pt x="54339" y="39327"/>
                    <a:pt x="58867" y="39327"/>
                  </a:cubicBezTo>
                  <a:cubicBezTo>
                    <a:pt x="63396" y="38319"/>
                    <a:pt x="67924" y="39327"/>
                    <a:pt x="70188" y="40336"/>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1" name="Google Shape;31;p2"/>
            <p:cNvSpPr/>
            <p:nvPr/>
          </p:nvSpPr>
          <p:spPr>
            <a:xfrm>
              <a:off x="7732713" y="4075113"/>
              <a:ext cx="662100" cy="1927200"/>
            </a:xfrm>
            <a:custGeom>
              <a:avLst/>
              <a:gdLst/>
              <a:ahLst/>
              <a:cxnLst/>
              <a:rect l="l" t="t" r="r" b="b"/>
              <a:pathLst>
                <a:path w="120000" h="120000" extrusionOk="0">
                  <a:moveTo>
                    <a:pt x="0" y="38774"/>
                  </a:moveTo>
                  <a:cubicBezTo>
                    <a:pt x="30000" y="52479"/>
                    <a:pt x="30000" y="52479"/>
                    <a:pt x="30000" y="52479"/>
                  </a:cubicBezTo>
                  <a:cubicBezTo>
                    <a:pt x="30000" y="57493"/>
                    <a:pt x="30000" y="57493"/>
                    <a:pt x="30000" y="57493"/>
                  </a:cubicBezTo>
                  <a:cubicBezTo>
                    <a:pt x="13548" y="57493"/>
                    <a:pt x="13548" y="57493"/>
                    <a:pt x="13548" y="57493"/>
                  </a:cubicBezTo>
                  <a:cubicBezTo>
                    <a:pt x="12580" y="57493"/>
                    <a:pt x="11612" y="57827"/>
                    <a:pt x="11612" y="58161"/>
                  </a:cubicBezTo>
                  <a:cubicBezTo>
                    <a:pt x="11612" y="120000"/>
                    <a:pt x="11612" y="120000"/>
                    <a:pt x="11612" y="120000"/>
                  </a:cubicBezTo>
                  <a:cubicBezTo>
                    <a:pt x="16451" y="120000"/>
                    <a:pt x="16451" y="120000"/>
                    <a:pt x="16451" y="120000"/>
                  </a:cubicBezTo>
                  <a:cubicBezTo>
                    <a:pt x="16451" y="75208"/>
                    <a:pt x="16451" y="75208"/>
                    <a:pt x="16451" y="75208"/>
                  </a:cubicBezTo>
                  <a:cubicBezTo>
                    <a:pt x="115161" y="75208"/>
                    <a:pt x="115161" y="75208"/>
                    <a:pt x="115161" y="75208"/>
                  </a:cubicBezTo>
                  <a:cubicBezTo>
                    <a:pt x="115161" y="120000"/>
                    <a:pt x="115161" y="120000"/>
                    <a:pt x="115161" y="120000"/>
                  </a:cubicBezTo>
                  <a:cubicBezTo>
                    <a:pt x="120000" y="120000"/>
                    <a:pt x="120000" y="120000"/>
                    <a:pt x="120000" y="120000"/>
                  </a:cubicBezTo>
                  <a:cubicBezTo>
                    <a:pt x="120000" y="58161"/>
                    <a:pt x="120000" y="58161"/>
                    <a:pt x="120000" y="58161"/>
                  </a:cubicBezTo>
                  <a:cubicBezTo>
                    <a:pt x="120000" y="57827"/>
                    <a:pt x="119032" y="57493"/>
                    <a:pt x="117096" y="57493"/>
                  </a:cubicBezTo>
                  <a:cubicBezTo>
                    <a:pt x="104516" y="57493"/>
                    <a:pt x="104516" y="57493"/>
                    <a:pt x="104516" y="57493"/>
                  </a:cubicBezTo>
                  <a:cubicBezTo>
                    <a:pt x="104516" y="45459"/>
                    <a:pt x="104516" y="45459"/>
                    <a:pt x="104516" y="45459"/>
                  </a:cubicBezTo>
                  <a:cubicBezTo>
                    <a:pt x="117096" y="32089"/>
                    <a:pt x="117096" y="32089"/>
                    <a:pt x="117096" y="32089"/>
                  </a:cubicBezTo>
                  <a:cubicBezTo>
                    <a:pt x="118064" y="31086"/>
                    <a:pt x="118064" y="29749"/>
                    <a:pt x="117096" y="28412"/>
                  </a:cubicBezTo>
                  <a:cubicBezTo>
                    <a:pt x="94838" y="668"/>
                    <a:pt x="94838" y="668"/>
                    <a:pt x="94838" y="668"/>
                  </a:cubicBezTo>
                  <a:cubicBezTo>
                    <a:pt x="93870" y="334"/>
                    <a:pt x="92903" y="0"/>
                    <a:pt x="91935" y="0"/>
                  </a:cubicBezTo>
                  <a:cubicBezTo>
                    <a:pt x="91935" y="0"/>
                    <a:pt x="84193" y="334"/>
                    <a:pt x="79354" y="2339"/>
                  </a:cubicBezTo>
                  <a:cubicBezTo>
                    <a:pt x="76451" y="4011"/>
                    <a:pt x="74516" y="6350"/>
                    <a:pt x="75483" y="9025"/>
                  </a:cubicBezTo>
                  <a:cubicBezTo>
                    <a:pt x="78387" y="16044"/>
                    <a:pt x="84193" y="23064"/>
                    <a:pt x="84193" y="23398"/>
                  </a:cubicBezTo>
                  <a:cubicBezTo>
                    <a:pt x="85161" y="23732"/>
                    <a:pt x="86129" y="24066"/>
                    <a:pt x="87096" y="23732"/>
                  </a:cubicBezTo>
                  <a:cubicBezTo>
                    <a:pt x="89032" y="23732"/>
                    <a:pt x="89032" y="23398"/>
                    <a:pt x="89032" y="22729"/>
                  </a:cubicBezTo>
                  <a:cubicBezTo>
                    <a:pt x="89032" y="22729"/>
                    <a:pt x="83225" y="15710"/>
                    <a:pt x="80322" y="8690"/>
                  </a:cubicBezTo>
                  <a:cubicBezTo>
                    <a:pt x="79354" y="6350"/>
                    <a:pt x="80322" y="4679"/>
                    <a:pt x="83225" y="3676"/>
                  </a:cubicBezTo>
                  <a:cubicBezTo>
                    <a:pt x="86129" y="2674"/>
                    <a:pt x="89032" y="2005"/>
                    <a:pt x="90967" y="2005"/>
                  </a:cubicBezTo>
                  <a:cubicBezTo>
                    <a:pt x="112258" y="28746"/>
                    <a:pt x="112258" y="28746"/>
                    <a:pt x="112258" y="28746"/>
                  </a:cubicBezTo>
                  <a:cubicBezTo>
                    <a:pt x="113225" y="29749"/>
                    <a:pt x="113225" y="30752"/>
                    <a:pt x="112258" y="31754"/>
                  </a:cubicBezTo>
                  <a:cubicBezTo>
                    <a:pt x="99677" y="45125"/>
                    <a:pt x="99677" y="45125"/>
                    <a:pt x="99677" y="45125"/>
                  </a:cubicBezTo>
                  <a:cubicBezTo>
                    <a:pt x="99677" y="45125"/>
                    <a:pt x="99677" y="45459"/>
                    <a:pt x="99677" y="45459"/>
                  </a:cubicBezTo>
                  <a:cubicBezTo>
                    <a:pt x="99677" y="57493"/>
                    <a:pt x="99677" y="57493"/>
                    <a:pt x="99677" y="57493"/>
                  </a:cubicBezTo>
                  <a:cubicBezTo>
                    <a:pt x="34838" y="57493"/>
                    <a:pt x="34838" y="57493"/>
                    <a:pt x="34838" y="57493"/>
                  </a:cubicBezTo>
                  <a:cubicBezTo>
                    <a:pt x="34838" y="52144"/>
                    <a:pt x="34838" y="52144"/>
                    <a:pt x="34838" y="52144"/>
                  </a:cubicBezTo>
                  <a:cubicBezTo>
                    <a:pt x="34838" y="52144"/>
                    <a:pt x="34838" y="51810"/>
                    <a:pt x="34838" y="51810"/>
                  </a:cubicBezTo>
                  <a:cubicBezTo>
                    <a:pt x="8709" y="39777"/>
                    <a:pt x="8709" y="39777"/>
                    <a:pt x="8709" y="39777"/>
                  </a:cubicBezTo>
                  <a:cubicBezTo>
                    <a:pt x="5806" y="39777"/>
                    <a:pt x="2903" y="39442"/>
                    <a:pt x="0" y="38774"/>
                  </a:cubicBezTo>
                  <a:close/>
                  <a:moveTo>
                    <a:pt x="115161" y="59164"/>
                  </a:moveTo>
                  <a:cubicBezTo>
                    <a:pt x="115161" y="73537"/>
                    <a:pt x="115161" y="73537"/>
                    <a:pt x="115161" y="73537"/>
                  </a:cubicBezTo>
                  <a:cubicBezTo>
                    <a:pt x="16451" y="73537"/>
                    <a:pt x="16451" y="73537"/>
                    <a:pt x="16451" y="73537"/>
                  </a:cubicBezTo>
                  <a:cubicBezTo>
                    <a:pt x="16451" y="59164"/>
                    <a:pt x="16451" y="59164"/>
                    <a:pt x="16451" y="59164"/>
                  </a:cubicBezTo>
                  <a:lnTo>
                    <a:pt x="115161" y="5916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2" name="Google Shape;32;p2"/>
            <p:cNvSpPr/>
            <p:nvPr/>
          </p:nvSpPr>
          <p:spPr>
            <a:xfrm>
              <a:off x="7886700" y="5111750"/>
              <a:ext cx="65100" cy="58800"/>
            </a:xfrm>
            <a:custGeom>
              <a:avLst/>
              <a:gdLst/>
              <a:ahLst/>
              <a:cxnLst/>
              <a:rect l="l" t="t" r="r" b="b"/>
              <a:pathLst>
                <a:path w="120000" h="120000" extrusionOk="0">
                  <a:moveTo>
                    <a:pt x="60000" y="120000"/>
                  </a:moveTo>
                  <a:cubicBezTo>
                    <a:pt x="90000" y="120000"/>
                    <a:pt x="120000" y="98181"/>
                    <a:pt x="120000" y="54545"/>
                  </a:cubicBezTo>
                  <a:cubicBezTo>
                    <a:pt x="120000" y="21818"/>
                    <a:pt x="90000" y="0"/>
                    <a:pt x="60000" y="0"/>
                  </a:cubicBezTo>
                  <a:cubicBezTo>
                    <a:pt x="30000" y="0"/>
                    <a:pt x="0" y="21818"/>
                    <a:pt x="0" y="54545"/>
                  </a:cubicBezTo>
                  <a:cubicBezTo>
                    <a:pt x="0" y="98181"/>
                    <a:pt x="30000" y="120000"/>
                    <a:pt x="60000" y="120000"/>
                  </a:cubicBezTo>
                  <a:close/>
                  <a:moveTo>
                    <a:pt x="60000" y="54545"/>
                  </a:moveTo>
                  <a:cubicBezTo>
                    <a:pt x="70000" y="54545"/>
                    <a:pt x="70000" y="54545"/>
                    <a:pt x="70000" y="54545"/>
                  </a:cubicBezTo>
                  <a:cubicBezTo>
                    <a:pt x="70000" y="65454"/>
                    <a:pt x="70000" y="65454"/>
                    <a:pt x="60000" y="65454"/>
                  </a:cubicBezTo>
                  <a:cubicBezTo>
                    <a:pt x="60000" y="65454"/>
                    <a:pt x="50000" y="65454"/>
                    <a:pt x="50000" y="54545"/>
                  </a:cubicBezTo>
                  <a:cubicBezTo>
                    <a:pt x="50000" y="54545"/>
                    <a:pt x="60000" y="54545"/>
                    <a:pt x="60000" y="5454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33" name="Google Shape;33;p2"/>
          <p:cNvGrpSpPr/>
          <p:nvPr/>
        </p:nvGrpSpPr>
        <p:grpSpPr>
          <a:xfrm rot="5400000">
            <a:off x="703135" y="3690821"/>
            <a:ext cx="1852856" cy="3258923"/>
            <a:chOff x="4395788" y="4144963"/>
            <a:chExt cx="1058775" cy="1862100"/>
          </a:xfrm>
        </p:grpSpPr>
        <p:sp>
          <p:nvSpPr>
            <p:cNvPr id="34" name="Google Shape;34;p2"/>
            <p:cNvSpPr/>
            <p:nvPr/>
          </p:nvSpPr>
          <p:spPr>
            <a:xfrm>
              <a:off x="5224463" y="4338638"/>
              <a:ext cx="230100" cy="155700"/>
            </a:xfrm>
            <a:custGeom>
              <a:avLst/>
              <a:gdLst/>
              <a:ahLst/>
              <a:cxnLst/>
              <a:rect l="l" t="t" r="r" b="b"/>
              <a:pathLst>
                <a:path w="120000" h="120000" extrusionOk="0">
                  <a:moveTo>
                    <a:pt x="120000" y="41379"/>
                  </a:moveTo>
                  <a:cubicBezTo>
                    <a:pt x="120000" y="20689"/>
                    <a:pt x="108837" y="0"/>
                    <a:pt x="94883" y="0"/>
                  </a:cubicBezTo>
                  <a:cubicBezTo>
                    <a:pt x="50232" y="0"/>
                    <a:pt x="50232" y="0"/>
                    <a:pt x="50232" y="0"/>
                  </a:cubicBezTo>
                  <a:cubicBezTo>
                    <a:pt x="0" y="0"/>
                    <a:pt x="0" y="0"/>
                    <a:pt x="0" y="0"/>
                  </a:cubicBezTo>
                  <a:cubicBezTo>
                    <a:pt x="0" y="20689"/>
                    <a:pt x="0" y="20689"/>
                    <a:pt x="0" y="20689"/>
                  </a:cubicBezTo>
                  <a:cubicBezTo>
                    <a:pt x="41860" y="20689"/>
                    <a:pt x="41860" y="20689"/>
                    <a:pt x="41860" y="20689"/>
                  </a:cubicBezTo>
                  <a:cubicBezTo>
                    <a:pt x="41860" y="49655"/>
                    <a:pt x="41860" y="49655"/>
                    <a:pt x="41860" y="49655"/>
                  </a:cubicBezTo>
                  <a:cubicBezTo>
                    <a:pt x="0" y="49655"/>
                    <a:pt x="0" y="49655"/>
                    <a:pt x="0" y="49655"/>
                  </a:cubicBezTo>
                  <a:cubicBezTo>
                    <a:pt x="0" y="70344"/>
                    <a:pt x="0" y="70344"/>
                    <a:pt x="0" y="70344"/>
                  </a:cubicBezTo>
                  <a:cubicBezTo>
                    <a:pt x="41860" y="70344"/>
                    <a:pt x="41860" y="70344"/>
                    <a:pt x="41860" y="70344"/>
                  </a:cubicBezTo>
                  <a:cubicBezTo>
                    <a:pt x="41860" y="99310"/>
                    <a:pt x="41860" y="99310"/>
                    <a:pt x="41860" y="99310"/>
                  </a:cubicBezTo>
                  <a:cubicBezTo>
                    <a:pt x="0" y="99310"/>
                    <a:pt x="0" y="99310"/>
                    <a:pt x="0" y="99310"/>
                  </a:cubicBezTo>
                  <a:cubicBezTo>
                    <a:pt x="0" y="120000"/>
                    <a:pt x="0" y="120000"/>
                    <a:pt x="0" y="120000"/>
                  </a:cubicBezTo>
                  <a:cubicBezTo>
                    <a:pt x="50232" y="120000"/>
                    <a:pt x="50232" y="120000"/>
                    <a:pt x="50232" y="120000"/>
                  </a:cubicBezTo>
                  <a:cubicBezTo>
                    <a:pt x="94883" y="120000"/>
                    <a:pt x="94883" y="120000"/>
                    <a:pt x="94883" y="120000"/>
                  </a:cubicBezTo>
                  <a:cubicBezTo>
                    <a:pt x="94883" y="120000"/>
                    <a:pt x="94883" y="120000"/>
                    <a:pt x="94883" y="120000"/>
                  </a:cubicBezTo>
                  <a:cubicBezTo>
                    <a:pt x="100465" y="120000"/>
                    <a:pt x="108837" y="115862"/>
                    <a:pt x="114418" y="107586"/>
                  </a:cubicBezTo>
                  <a:cubicBezTo>
                    <a:pt x="117209" y="99310"/>
                    <a:pt x="120000" y="86896"/>
                    <a:pt x="120000" y="78620"/>
                  </a:cubicBezTo>
                  <a:lnTo>
                    <a:pt x="120000" y="41379"/>
                  </a:lnTo>
                  <a:close/>
                  <a:moveTo>
                    <a:pt x="64186" y="99310"/>
                  </a:moveTo>
                  <a:cubicBezTo>
                    <a:pt x="55813" y="99310"/>
                    <a:pt x="55813" y="99310"/>
                    <a:pt x="55813" y="99310"/>
                  </a:cubicBezTo>
                  <a:cubicBezTo>
                    <a:pt x="55813" y="20689"/>
                    <a:pt x="55813" y="20689"/>
                    <a:pt x="55813" y="20689"/>
                  </a:cubicBezTo>
                  <a:cubicBezTo>
                    <a:pt x="64186" y="20689"/>
                    <a:pt x="64186" y="20689"/>
                    <a:pt x="64186" y="20689"/>
                  </a:cubicBezTo>
                  <a:lnTo>
                    <a:pt x="64186" y="99310"/>
                  </a:lnTo>
                  <a:close/>
                  <a:moveTo>
                    <a:pt x="103255" y="91034"/>
                  </a:moveTo>
                  <a:cubicBezTo>
                    <a:pt x="100465" y="95172"/>
                    <a:pt x="97674" y="99310"/>
                    <a:pt x="94883" y="99310"/>
                  </a:cubicBezTo>
                  <a:cubicBezTo>
                    <a:pt x="94883" y="99310"/>
                    <a:pt x="94883" y="99310"/>
                    <a:pt x="94883" y="99310"/>
                  </a:cubicBezTo>
                  <a:cubicBezTo>
                    <a:pt x="78139" y="99310"/>
                    <a:pt x="78139" y="99310"/>
                    <a:pt x="78139" y="99310"/>
                  </a:cubicBezTo>
                  <a:cubicBezTo>
                    <a:pt x="78139" y="20689"/>
                    <a:pt x="78139" y="20689"/>
                    <a:pt x="78139" y="20689"/>
                  </a:cubicBezTo>
                  <a:cubicBezTo>
                    <a:pt x="94883" y="20689"/>
                    <a:pt x="94883" y="20689"/>
                    <a:pt x="94883" y="20689"/>
                  </a:cubicBezTo>
                  <a:cubicBezTo>
                    <a:pt x="100465" y="20689"/>
                    <a:pt x="106046" y="33103"/>
                    <a:pt x="106046" y="41379"/>
                  </a:cubicBezTo>
                  <a:cubicBezTo>
                    <a:pt x="106046" y="78620"/>
                    <a:pt x="106046" y="78620"/>
                    <a:pt x="106046" y="78620"/>
                  </a:cubicBezTo>
                  <a:cubicBezTo>
                    <a:pt x="106046" y="82758"/>
                    <a:pt x="106046" y="86896"/>
                    <a:pt x="103255" y="9103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5" name="Google Shape;35;p2"/>
            <p:cNvSpPr/>
            <p:nvPr/>
          </p:nvSpPr>
          <p:spPr>
            <a:xfrm>
              <a:off x="4395788" y="4338638"/>
              <a:ext cx="347700" cy="155700"/>
            </a:xfrm>
            <a:custGeom>
              <a:avLst/>
              <a:gdLst/>
              <a:ahLst/>
              <a:cxnLst/>
              <a:rect l="l" t="t" r="r" b="b"/>
              <a:pathLst>
                <a:path w="120000" h="120000" extrusionOk="0">
                  <a:moveTo>
                    <a:pt x="42461" y="4137"/>
                  </a:moveTo>
                  <a:cubicBezTo>
                    <a:pt x="1846" y="49655"/>
                    <a:pt x="1846" y="49655"/>
                    <a:pt x="1846" y="49655"/>
                  </a:cubicBezTo>
                  <a:cubicBezTo>
                    <a:pt x="0" y="53793"/>
                    <a:pt x="0" y="57931"/>
                    <a:pt x="0" y="62068"/>
                  </a:cubicBezTo>
                  <a:cubicBezTo>
                    <a:pt x="0" y="62068"/>
                    <a:pt x="0" y="66206"/>
                    <a:pt x="1846" y="70344"/>
                  </a:cubicBezTo>
                  <a:cubicBezTo>
                    <a:pt x="42461" y="115862"/>
                    <a:pt x="42461" y="115862"/>
                    <a:pt x="42461" y="115862"/>
                  </a:cubicBezTo>
                  <a:cubicBezTo>
                    <a:pt x="42461" y="120000"/>
                    <a:pt x="44307" y="120000"/>
                    <a:pt x="44307" y="120000"/>
                  </a:cubicBezTo>
                  <a:cubicBezTo>
                    <a:pt x="120000" y="120000"/>
                    <a:pt x="120000" y="120000"/>
                    <a:pt x="120000" y="120000"/>
                  </a:cubicBezTo>
                  <a:cubicBezTo>
                    <a:pt x="120000" y="99310"/>
                    <a:pt x="120000" y="99310"/>
                    <a:pt x="120000" y="99310"/>
                  </a:cubicBezTo>
                  <a:cubicBezTo>
                    <a:pt x="49846" y="99310"/>
                    <a:pt x="49846" y="99310"/>
                    <a:pt x="49846" y="99310"/>
                  </a:cubicBezTo>
                  <a:cubicBezTo>
                    <a:pt x="49846" y="91034"/>
                    <a:pt x="49846" y="91034"/>
                    <a:pt x="49846" y="91034"/>
                  </a:cubicBezTo>
                  <a:cubicBezTo>
                    <a:pt x="59076" y="70344"/>
                    <a:pt x="59076" y="70344"/>
                    <a:pt x="59076" y="70344"/>
                  </a:cubicBezTo>
                  <a:cubicBezTo>
                    <a:pt x="120000" y="70344"/>
                    <a:pt x="120000" y="70344"/>
                    <a:pt x="120000" y="70344"/>
                  </a:cubicBezTo>
                  <a:cubicBezTo>
                    <a:pt x="120000" y="49655"/>
                    <a:pt x="120000" y="49655"/>
                    <a:pt x="120000" y="49655"/>
                  </a:cubicBezTo>
                  <a:cubicBezTo>
                    <a:pt x="59076" y="49655"/>
                    <a:pt x="59076" y="49655"/>
                    <a:pt x="59076" y="49655"/>
                  </a:cubicBezTo>
                  <a:cubicBezTo>
                    <a:pt x="49846" y="28965"/>
                    <a:pt x="49846" y="28965"/>
                    <a:pt x="49846" y="28965"/>
                  </a:cubicBezTo>
                  <a:cubicBezTo>
                    <a:pt x="49846" y="20689"/>
                    <a:pt x="49846" y="20689"/>
                    <a:pt x="49846" y="20689"/>
                  </a:cubicBezTo>
                  <a:cubicBezTo>
                    <a:pt x="120000" y="20689"/>
                    <a:pt x="120000" y="20689"/>
                    <a:pt x="120000" y="20689"/>
                  </a:cubicBezTo>
                  <a:cubicBezTo>
                    <a:pt x="120000" y="0"/>
                    <a:pt x="120000" y="0"/>
                    <a:pt x="120000" y="0"/>
                  </a:cubicBezTo>
                  <a:cubicBezTo>
                    <a:pt x="44307" y="0"/>
                    <a:pt x="44307" y="0"/>
                    <a:pt x="44307" y="0"/>
                  </a:cubicBezTo>
                  <a:cubicBezTo>
                    <a:pt x="44307" y="0"/>
                    <a:pt x="42461" y="0"/>
                    <a:pt x="42461" y="4137"/>
                  </a:cubicBezTo>
                  <a:close/>
                  <a:moveTo>
                    <a:pt x="18461" y="66206"/>
                  </a:moveTo>
                  <a:cubicBezTo>
                    <a:pt x="14769" y="62068"/>
                    <a:pt x="14769" y="62068"/>
                    <a:pt x="14769" y="62068"/>
                  </a:cubicBezTo>
                  <a:cubicBezTo>
                    <a:pt x="18461" y="53793"/>
                    <a:pt x="18461" y="53793"/>
                    <a:pt x="18461" y="53793"/>
                  </a:cubicBezTo>
                  <a:lnTo>
                    <a:pt x="18461" y="66206"/>
                  </a:lnTo>
                  <a:close/>
                  <a:moveTo>
                    <a:pt x="49846" y="62068"/>
                  </a:moveTo>
                  <a:cubicBezTo>
                    <a:pt x="40615" y="78620"/>
                    <a:pt x="40615" y="78620"/>
                    <a:pt x="40615" y="78620"/>
                  </a:cubicBezTo>
                  <a:cubicBezTo>
                    <a:pt x="40615" y="82758"/>
                    <a:pt x="40615" y="82758"/>
                    <a:pt x="40615" y="86896"/>
                  </a:cubicBezTo>
                  <a:cubicBezTo>
                    <a:pt x="40615" y="91034"/>
                    <a:pt x="40615" y="91034"/>
                    <a:pt x="40615" y="91034"/>
                  </a:cubicBezTo>
                  <a:cubicBezTo>
                    <a:pt x="27692" y="74482"/>
                    <a:pt x="27692" y="74482"/>
                    <a:pt x="27692" y="74482"/>
                  </a:cubicBezTo>
                  <a:cubicBezTo>
                    <a:pt x="27692" y="45517"/>
                    <a:pt x="27692" y="45517"/>
                    <a:pt x="27692" y="45517"/>
                  </a:cubicBezTo>
                  <a:cubicBezTo>
                    <a:pt x="40615" y="28965"/>
                    <a:pt x="40615" y="28965"/>
                    <a:pt x="40615" y="28965"/>
                  </a:cubicBezTo>
                  <a:cubicBezTo>
                    <a:pt x="40615" y="33103"/>
                    <a:pt x="40615" y="33103"/>
                    <a:pt x="40615" y="33103"/>
                  </a:cubicBezTo>
                  <a:cubicBezTo>
                    <a:pt x="40615" y="37241"/>
                    <a:pt x="40615" y="37241"/>
                    <a:pt x="40615" y="41379"/>
                  </a:cubicBezTo>
                  <a:lnTo>
                    <a:pt x="49846" y="6206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6" name="Google Shape;36;p2"/>
            <p:cNvSpPr/>
            <p:nvPr/>
          </p:nvSpPr>
          <p:spPr>
            <a:xfrm>
              <a:off x="4630738" y="4144963"/>
              <a:ext cx="593700" cy="1862100"/>
            </a:xfrm>
            <a:custGeom>
              <a:avLst/>
              <a:gdLst/>
              <a:ahLst/>
              <a:cxnLst/>
              <a:rect l="l" t="t" r="r" b="b"/>
              <a:pathLst>
                <a:path w="120000" h="120000" extrusionOk="0">
                  <a:moveTo>
                    <a:pt x="25945" y="43919"/>
                  </a:moveTo>
                  <a:cubicBezTo>
                    <a:pt x="25945" y="56714"/>
                    <a:pt x="25945" y="56714"/>
                    <a:pt x="25945" y="56714"/>
                  </a:cubicBezTo>
                  <a:cubicBezTo>
                    <a:pt x="12972" y="56714"/>
                    <a:pt x="12972" y="56714"/>
                    <a:pt x="12972" y="56714"/>
                  </a:cubicBezTo>
                  <a:cubicBezTo>
                    <a:pt x="11891" y="56714"/>
                    <a:pt x="10810" y="57060"/>
                    <a:pt x="10810" y="57752"/>
                  </a:cubicBezTo>
                  <a:cubicBezTo>
                    <a:pt x="10810" y="120000"/>
                    <a:pt x="10810" y="120000"/>
                    <a:pt x="10810" y="120000"/>
                  </a:cubicBezTo>
                  <a:cubicBezTo>
                    <a:pt x="16216" y="120000"/>
                    <a:pt x="16216" y="120000"/>
                    <a:pt x="16216" y="120000"/>
                  </a:cubicBezTo>
                  <a:cubicBezTo>
                    <a:pt x="16216" y="58443"/>
                    <a:pt x="16216" y="58443"/>
                    <a:pt x="16216" y="58443"/>
                  </a:cubicBezTo>
                  <a:cubicBezTo>
                    <a:pt x="114594" y="58443"/>
                    <a:pt x="114594" y="58443"/>
                    <a:pt x="114594" y="58443"/>
                  </a:cubicBezTo>
                  <a:cubicBezTo>
                    <a:pt x="114594" y="120000"/>
                    <a:pt x="114594" y="120000"/>
                    <a:pt x="114594" y="120000"/>
                  </a:cubicBezTo>
                  <a:cubicBezTo>
                    <a:pt x="120000" y="120000"/>
                    <a:pt x="120000" y="120000"/>
                    <a:pt x="120000" y="120000"/>
                  </a:cubicBezTo>
                  <a:cubicBezTo>
                    <a:pt x="120000" y="57752"/>
                    <a:pt x="120000" y="57752"/>
                    <a:pt x="120000" y="57752"/>
                  </a:cubicBezTo>
                  <a:cubicBezTo>
                    <a:pt x="120000" y="57060"/>
                    <a:pt x="118918" y="56714"/>
                    <a:pt x="117837" y="56714"/>
                  </a:cubicBezTo>
                  <a:cubicBezTo>
                    <a:pt x="104864" y="56714"/>
                    <a:pt x="104864" y="56714"/>
                    <a:pt x="104864" y="56714"/>
                  </a:cubicBezTo>
                  <a:cubicBezTo>
                    <a:pt x="104864" y="43919"/>
                    <a:pt x="104864" y="43919"/>
                    <a:pt x="104864" y="43919"/>
                  </a:cubicBezTo>
                  <a:cubicBezTo>
                    <a:pt x="113513" y="41498"/>
                    <a:pt x="120000" y="37694"/>
                    <a:pt x="120000" y="33544"/>
                  </a:cubicBezTo>
                  <a:cubicBezTo>
                    <a:pt x="120000" y="26282"/>
                    <a:pt x="120000" y="26282"/>
                    <a:pt x="120000" y="26282"/>
                  </a:cubicBezTo>
                  <a:cubicBezTo>
                    <a:pt x="120000" y="20403"/>
                    <a:pt x="120000" y="20403"/>
                    <a:pt x="120000" y="20403"/>
                  </a:cubicBezTo>
                  <a:cubicBezTo>
                    <a:pt x="120000" y="11757"/>
                    <a:pt x="120000" y="11757"/>
                    <a:pt x="120000" y="11757"/>
                  </a:cubicBezTo>
                  <a:cubicBezTo>
                    <a:pt x="120000" y="9337"/>
                    <a:pt x="113513" y="7262"/>
                    <a:pt x="104864" y="7262"/>
                  </a:cubicBezTo>
                  <a:cubicBezTo>
                    <a:pt x="101621" y="7262"/>
                    <a:pt x="99459" y="7608"/>
                    <a:pt x="97297" y="8299"/>
                  </a:cubicBezTo>
                  <a:cubicBezTo>
                    <a:pt x="97297" y="6916"/>
                    <a:pt x="97297" y="6916"/>
                    <a:pt x="97297" y="6916"/>
                  </a:cubicBezTo>
                  <a:cubicBezTo>
                    <a:pt x="97297" y="4495"/>
                    <a:pt x="90810" y="2420"/>
                    <a:pt x="82162" y="2420"/>
                  </a:cubicBezTo>
                  <a:cubicBezTo>
                    <a:pt x="78918" y="2420"/>
                    <a:pt x="75675" y="2766"/>
                    <a:pt x="73513" y="3458"/>
                  </a:cubicBezTo>
                  <a:cubicBezTo>
                    <a:pt x="72432" y="1383"/>
                    <a:pt x="67027" y="0"/>
                    <a:pt x="59459" y="0"/>
                  </a:cubicBezTo>
                  <a:cubicBezTo>
                    <a:pt x="52972" y="0"/>
                    <a:pt x="47567" y="1383"/>
                    <a:pt x="46486" y="3458"/>
                  </a:cubicBezTo>
                  <a:cubicBezTo>
                    <a:pt x="43243" y="2766"/>
                    <a:pt x="40000" y="2420"/>
                    <a:pt x="36756" y="2420"/>
                  </a:cubicBezTo>
                  <a:cubicBezTo>
                    <a:pt x="29189" y="2420"/>
                    <a:pt x="22702" y="4495"/>
                    <a:pt x="22702" y="6916"/>
                  </a:cubicBezTo>
                  <a:cubicBezTo>
                    <a:pt x="22702" y="28703"/>
                    <a:pt x="22702" y="28703"/>
                    <a:pt x="22702" y="28703"/>
                  </a:cubicBezTo>
                  <a:cubicBezTo>
                    <a:pt x="28108" y="28703"/>
                    <a:pt x="28108" y="28703"/>
                    <a:pt x="28108" y="28703"/>
                  </a:cubicBezTo>
                  <a:cubicBezTo>
                    <a:pt x="28108" y="6916"/>
                    <a:pt x="28108" y="6916"/>
                    <a:pt x="28108" y="6916"/>
                  </a:cubicBezTo>
                  <a:cubicBezTo>
                    <a:pt x="28108" y="5533"/>
                    <a:pt x="32432" y="4149"/>
                    <a:pt x="36756" y="4149"/>
                  </a:cubicBezTo>
                  <a:cubicBezTo>
                    <a:pt x="42162" y="4149"/>
                    <a:pt x="45405" y="5533"/>
                    <a:pt x="45405" y="6916"/>
                  </a:cubicBezTo>
                  <a:cubicBezTo>
                    <a:pt x="45405" y="14178"/>
                    <a:pt x="45405" y="14178"/>
                    <a:pt x="45405" y="14178"/>
                  </a:cubicBezTo>
                  <a:cubicBezTo>
                    <a:pt x="45405" y="19020"/>
                    <a:pt x="45405" y="19020"/>
                    <a:pt x="45405" y="19020"/>
                  </a:cubicBezTo>
                  <a:cubicBezTo>
                    <a:pt x="50810" y="19020"/>
                    <a:pt x="50810" y="19020"/>
                    <a:pt x="50810" y="19020"/>
                  </a:cubicBezTo>
                  <a:cubicBezTo>
                    <a:pt x="50810" y="14178"/>
                    <a:pt x="50810" y="14178"/>
                    <a:pt x="50810" y="14178"/>
                  </a:cubicBezTo>
                  <a:cubicBezTo>
                    <a:pt x="50810" y="6916"/>
                    <a:pt x="50810" y="6916"/>
                    <a:pt x="50810" y="6916"/>
                  </a:cubicBezTo>
                  <a:cubicBezTo>
                    <a:pt x="50810" y="4495"/>
                    <a:pt x="50810" y="4495"/>
                    <a:pt x="50810" y="4495"/>
                  </a:cubicBezTo>
                  <a:cubicBezTo>
                    <a:pt x="50810" y="3112"/>
                    <a:pt x="55135" y="1729"/>
                    <a:pt x="59459" y="1729"/>
                  </a:cubicBezTo>
                  <a:cubicBezTo>
                    <a:pt x="64864" y="1729"/>
                    <a:pt x="68108" y="3112"/>
                    <a:pt x="68108" y="4495"/>
                  </a:cubicBezTo>
                  <a:cubicBezTo>
                    <a:pt x="68108" y="6916"/>
                    <a:pt x="68108" y="6916"/>
                    <a:pt x="68108" y="6916"/>
                  </a:cubicBezTo>
                  <a:cubicBezTo>
                    <a:pt x="68108" y="14178"/>
                    <a:pt x="68108" y="14178"/>
                    <a:pt x="68108" y="14178"/>
                  </a:cubicBezTo>
                  <a:cubicBezTo>
                    <a:pt x="68108" y="19020"/>
                    <a:pt x="68108" y="19020"/>
                    <a:pt x="68108" y="19020"/>
                  </a:cubicBezTo>
                  <a:cubicBezTo>
                    <a:pt x="73513" y="19020"/>
                    <a:pt x="73513" y="19020"/>
                    <a:pt x="73513" y="19020"/>
                  </a:cubicBezTo>
                  <a:cubicBezTo>
                    <a:pt x="73513" y="14178"/>
                    <a:pt x="73513" y="14178"/>
                    <a:pt x="73513" y="14178"/>
                  </a:cubicBezTo>
                  <a:cubicBezTo>
                    <a:pt x="73513" y="6916"/>
                    <a:pt x="73513" y="6916"/>
                    <a:pt x="73513" y="6916"/>
                  </a:cubicBezTo>
                  <a:cubicBezTo>
                    <a:pt x="73513" y="5533"/>
                    <a:pt x="77837" y="4149"/>
                    <a:pt x="82162" y="4149"/>
                  </a:cubicBezTo>
                  <a:cubicBezTo>
                    <a:pt x="87567" y="4149"/>
                    <a:pt x="90810" y="5533"/>
                    <a:pt x="90810" y="6916"/>
                  </a:cubicBezTo>
                  <a:cubicBezTo>
                    <a:pt x="90810" y="11757"/>
                    <a:pt x="90810" y="11757"/>
                    <a:pt x="90810" y="11757"/>
                  </a:cubicBezTo>
                  <a:cubicBezTo>
                    <a:pt x="90810" y="19020"/>
                    <a:pt x="90810" y="19020"/>
                    <a:pt x="90810" y="19020"/>
                  </a:cubicBezTo>
                  <a:cubicBezTo>
                    <a:pt x="90810" y="21440"/>
                    <a:pt x="90810" y="21440"/>
                    <a:pt x="90810" y="21440"/>
                  </a:cubicBezTo>
                  <a:cubicBezTo>
                    <a:pt x="97297" y="21440"/>
                    <a:pt x="97297" y="21440"/>
                    <a:pt x="97297" y="21440"/>
                  </a:cubicBezTo>
                  <a:cubicBezTo>
                    <a:pt x="97297" y="19020"/>
                    <a:pt x="97297" y="19020"/>
                    <a:pt x="97297" y="19020"/>
                  </a:cubicBezTo>
                  <a:cubicBezTo>
                    <a:pt x="97297" y="11757"/>
                    <a:pt x="97297" y="11757"/>
                    <a:pt x="97297" y="11757"/>
                  </a:cubicBezTo>
                  <a:cubicBezTo>
                    <a:pt x="97297" y="10374"/>
                    <a:pt x="100540" y="8991"/>
                    <a:pt x="104864" y="8991"/>
                  </a:cubicBezTo>
                  <a:cubicBezTo>
                    <a:pt x="110270" y="8991"/>
                    <a:pt x="113513" y="10374"/>
                    <a:pt x="113513" y="11757"/>
                  </a:cubicBezTo>
                  <a:cubicBezTo>
                    <a:pt x="113513" y="20403"/>
                    <a:pt x="113513" y="20403"/>
                    <a:pt x="113513" y="20403"/>
                  </a:cubicBezTo>
                  <a:cubicBezTo>
                    <a:pt x="113513" y="26282"/>
                    <a:pt x="113513" y="26282"/>
                    <a:pt x="113513" y="26282"/>
                  </a:cubicBezTo>
                  <a:cubicBezTo>
                    <a:pt x="113513" y="33544"/>
                    <a:pt x="113513" y="33544"/>
                    <a:pt x="113513" y="33544"/>
                  </a:cubicBezTo>
                  <a:cubicBezTo>
                    <a:pt x="113513" y="37348"/>
                    <a:pt x="108108" y="40806"/>
                    <a:pt x="98378" y="42881"/>
                  </a:cubicBezTo>
                  <a:cubicBezTo>
                    <a:pt x="98378" y="43919"/>
                    <a:pt x="98378" y="43919"/>
                    <a:pt x="98378" y="43919"/>
                  </a:cubicBezTo>
                  <a:cubicBezTo>
                    <a:pt x="98378" y="44956"/>
                    <a:pt x="98378" y="44956"/>
                    <a:pt x="98378" y="44956"/>
                  </a:cubicBezTo>
                  <a:cubicBezTo>
                    <a:pt x="98378" y="56714"/>
                    <a:pt x="98378" y="56714"/>
                    <a:pt x="98378" y="56714"/>
                  </a:cubicBezTo>
                  <a:cubicBezTo>
                    <a:pt x="32432" y="56714"/>
                    <a:pt x="32432" y="56714"/>
                    <a:pt x="32432" y="56714"/>
                  </a:cubicBezTo>
                  <a:cubicBezTo>
                    <a:pt x="32432" y="44956"/>
                    <a:pt x="32432" y="44956"/>
                    <a:pt x="32432" y="44956"/>
                  </a:cubicBezTo>
                  <a:cubicBezTo>
                    <a:pt x="32432" y="44265"/>
                    <a:pt x="32432" y="44265"/>
                    <a:pt x="32432" y="44265"/>
                  </a:cubicBezTo>
                  <a:cubicBezTo>
                    <a:pt x="32432" y="42881"/>
                    <a:pt x="32432" y="42881"/>
                    <a:pt x="32432" y="42881"/>
                  </a:cubicBezTo>
                  <a:cubicBezTo>
                    <a:pt x="16216" y="39769"/>
                    <a:pt x="5405" y="34582"/>
                    <a:pt x="5405" y="31123"/>
                  </a:cubicBezTo>
                  <a:cubicBezTo>
                    <a:pt x="5405" y="22478"/>
                    <a:pt x="5405" y="22478"/>
                    <a:pt x="5405" y="22478"/>
                  </a:cubicBezTo>
                  <a:cubicBezTo>
                    <a:pt x="0" y="22478"/>
                    <a:pt x="0" y="22478"/>
                    <a:pt x="0" y="22478"/>
                  </a:cubicBezTo>
                  <a:cubicBezTo>
                    <a:pt x="0" y="31123"/>
                    <a:pt x="0" y="31123"/>
                    <a:pt x="0" y="31123"/>
                  </a:cubicBezTo>
                  <a:cubicBezTo>
                    <a:pt x="0" y="34582"/>
                    <a:pt x="10810" y="40461"/>
                    <a:pt x="25945" y="4391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37" name="Google Shape;37;p2"/>
          <p:cNvGrpSpPr/>
          <p:nvPr/>
        </p:nvGrpSpPr>
        <p:grpSpPr>
          <a:xfrm rot="10800000">
            <a:off x="9159335" y="3216091"/>
            <a:ext cx="2358211" cy="3641927"/>
            <a:chOff x="6545263" y="855663"/>
            <a:chExt cx="1469962" cy="2270150"/>
          </a:xfrm>
        </p:grpSpPr>
        <p:sp>
          <p:nvSpPr>
            <p:cNvPr id="38" name="Google Shape;38;p2"/>
            <p:cNvSpPr/>
            <p:nvPr/>
          </p:nvSpPr>
          <p:spPr>
            <a:xfrm>
              <a:off x="6913563" y="25352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72000"/>
                    <a:pt x="3636" y="120000"/>
                    <a:pt x="7272" y="120000"/>
                  </a:cubicBezTo>
                  <a:cubicBezTo>
                    <a:pt x="112727" y="120000"/>
                    <a:pt x="112727" y="120000"/>
                    <a:pt x="112727" y="120000"/>
                  </a:cubicBezTo>
                  <a:cubicBezTo>
                    <a:pt x="116363" y="120000"/>
                    <a:pt x="120000" y="72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9" name="Google Shape;39;p2"/>
            <p:cNvSpPr/>
            <p:nvPr/>
          </p:nvSpPr>
          <p:spPr>
            <a:xfrm>
              <a:off x="6913563" y="26368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96000"/>
                    <a:pt x="3636" y="120000"/>
                    <a:pt x="7272" y="120000"/>
                  </a:cubicBezTo>
                  <a:cubicBezTo>
                    <a:pt x="112727" y="120000"/>
                    <a:pt x="112727" y="120000"/>
                    <a:pt x="112727" y="120000"/>
                  </a:cubicBezTo>
                  <a:cubicBezTo>
                    <a:pt x="116363" y="120000"/>
                    <a:pt x="120000" y="96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0" name="Google Shape;40;p2"/>
            <p:cNvSpPr/>
            <p:nvPr/>
          </p:nvSpPr>
          <p:spPr>
            <a:xfrm>
              <a:off x="6721475" y="2084388"/>
              <a:ext cx="1112700" cy="960300"/>
            </a:xfrm>
            <a:custGeom>
              <a:avLst/>
              <a:gdLst/>
              <a:ahLst/>
              <a:cxnLst/>
              <a:rect l="l" t="t" r="r" b="b"/>
              <a:pathLst>
                <a:path w="120000" h="120000" extrusionOk="0">
                  <a:moveTo>
                    <a:pt x="0" y="1340"/>
                  </a:moveTo>
                  <a:cubicBezTo>
                    <a:pt x="0" y="2011"/>
                    <a:pt x="0" y="2011"/>
                    <a:pt x="0" y="2011"/>
                  </a:cubicBezTo>
                  <a:cubicBezTo>
                    <a:pt x="0" y="2011"/>
                    <a:pt x="0" y="2681"/>
                    <a:pt x="0" y="2681"/>
                  </a:cubicBezTo>
                  <a:cubicBezTo>
                    <a:pt x="0" y="118659"/>
                    <a:pt x="0" y="118659"/>
                    <a:pt x="0" y="118659"/>
                  </a:cubicBezTo>
                  <a:cubicBezTo>
                    <a:pt x="0" y="119329"/>
                    <a:pt x="576" y="120000"/>
                    <a:pt x="1153" y="120000"/>
                  </a:cubicBezTo>
                  <a:cubicBezTo>
                    <a:pt x="118269" y="120000"/>
                    <a:pt x="118269" y="120000"/>
                    <a:pt x="118269" y="120000"/>
                  </a:cubicBezTo>
                  <a:cubicBezTo>
                    <a:pt x="118846" y="120000"/>
                    <a:pt x="120000" y="119329"/>
                    <a:pt x="120000" y="118659"/>
                  </a:cubicBezTo>
                  <a:cubicBezTo>
                    <a:pt x="120000" y="2011"/>
                    <a:pt x="120000" y="2011"/>
                    <a:pt x="120000" y="2011"/>
                  </a:cubicBezTo>
                  <a:cubicBezTo>
                    <a:pt x="120000" y="670"/>
                    <a:pt x="118846" y="0"/>
                    <a:pt x="118269" y="0"/>
                  </a:cubicBezTo>
                  <a:cubicBezTo>
                    <a:pt x="40961" y="0"/>
                    <a:pt x="40961" y="0"/>
                    <a:pt x="40961" y="0"/>
                  </a:cubicBezTo>
                  <a:cubicBezTo>
                    <a:pt x="40961" y="3351"/>
                    <a:pt x="40961" y="3351"/>
                    <a:pt x="40961" y="3351"/>
                  </a:cubicBezTo>
                  <a:cubicBezTo>
                    <a:pt x="117115" y="3351"/>
                    <a:pt x="117115" y="3351"/>
                    <a:pt x="117115" y="3351"/>
                  </a:cubicBezTo>
                  <a:cubicBezTo>
                    <a:pt x="117115" y="116648"/>
                    <a:pt x="117115" y="116648"/>
                    <a:pt x="117115" y="116648"/>
                  </a:cubicBezTo>
                  <a:cubicBezTo>
                    <a:pt x="2884" y="116648"/>
                    <a:pt x="2884" y="116648"/>
                    <a:pt x="2884" y="116648"/>
                  </a:cubicBezTo>
                  <a:cubicBezTo>
                    <a:pt x="2884" y="3351"/>
                    <a:pt x="2884" y="3351"/>
                    <a:pt x="2884" y="3351"/>
                  </a:cubicBezTo>
                  <a:cubicBezTo>
                    <a:pt x="24230" y="3351"/>
                    <a:pt x="24230" y="3351"/>
                    <a:pt x="24230" y="3351"/>
                  </a:cubicBezTo>
                  <a:cubicBezTo>
                    <a:pt x="24230" y="0"/>
                    <a:pt x="24230" y="0"/>
                    <a:pt x="24230" y="0"/>
                  </a:cubicBezTo>
                  <a:cubicBezTo>
                    <a:pt x="1730" y="0"/>
                    <a:pt x="1730" y="0"/>
                    <a:pt x="1730" y="0"/>
                  </a:cubicBezTo>
                  <a:cubicBezTo>
                    <a:pt x="1153" y="0"/>
                    <a:pt x="576" y="670"/>
                    <a:pt x="0" y="134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1" name="Google Shape;41;p2"/>
            <p:cNvSpPr/>
            <p:nvPr/>
          </p:nvSpPr>
          <p:spPr>
            <a:xfrm>
              <a:off x="6913563" y="2740025"/>
              <a:ext cx="176100" cy="27000"/>
            </a:xfrm>
            <a:custGeom>
              <a:avLst/>
              <a:gdLst/>
              <a:ahLst/>
              <a:cxnLst/>
              <a:rect l="l" t="t" r="r" b="b"/>
              <a:pathLst>
                <a:path w="120000" h="120000" extrusionOk="0">
                  <a:moveTo>
                    <a:pt x="112727" y="0"/>
                  </a:moveTo>
                  <a:cubicBezTo>
                    <a:pt x="7272" y="0"/>
                    <a:pt x="7272" y="0"/>
                    <a:pt x="7272" y="0"/>
                  </a:cubicBezTo>
                  <a:cubicBezTo>
                    <a:pt x="3636" y="0"/>
                    <a:pt x="0" y="24000"/>
                    <a:pt x="0" y="72000"/>
                  </a:cubicBezTo>
                  <a:cubicBezTo>
                    <a:pt x="0" y="96000"/>
                    <a:pt x="3636" y="120000"/>
                    <a:pt x="7272" y="120000"/>
                  </a:cubicBezTo>
                  <a:cubicBezTo>
                    <a:pt x="112727" y="120000"/>
                    <a:pt x="112727" y="120000"/>
                    <a:pt x="112727" y="120000"/>
                  </a:cubicBezTo>
                  <a:cubicBezTo>
                    <a:pt x="116363" y="120000"/>
                    <a:pt x="120000" y="96000"/>
                    <a:pt x="120000" y="72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2" name="Google Shape;42;p2"/>
            <p:cNvSpPr/>
            <p:nvPr/>
          </p:nvSpPr>
          <p:spPr>
            <a:xfrm>
              <a:off x="7854950" y="2519363"/>
              <a:ext cx="96900" cy="96900"/>
            </a:xfrm>
            <a:custGeom>
              <a:avLst/>
              <a:gdLst/>
              <a:ahLst/>
              <a:cxnLst/>
              <a:rect l="l" t="t" r="r" b="b"/>
              <a:pathLst>
                <a:path w="120000" h="120000" extrusionOk="0">
                  <a:moveTo>
                    <a:pt x="120000" y="60000"/>
                  </a:moveTo>
                  <a:cubicBezTo>
                    <a:pt x="120000" y="26666"/>
                    <a:pt x="93333" y="0"/>
                    <a:pt x="60000" y="0"/>
                  </a:cubicBezTo>
                  <a:cubicBezTo>
                    <a:pt x="26666" y="0"/>
                    <a:pt x="0" y="26666"/>
                    <a:pt x="0" y="60000"/>
                  </a:cubicBezTo>
                  <a:cubicBezTo>
                    <a:pt x="0" y="93333"/>
                    <a:pt x="26666" y="120000"/>
                    <a:pt x="60000" y="120000"/>
                  </a:cubicBezTo>
                  <a:cubicBezTo>
                    <a:pt x="93333" y="120000"/>
                    <a:pt x="120000" y="93333"/>
                    <a:pt x="120000" y="60000"/>
                  </a:cubicBezTo>
                  <a:close/>
                  <a:moveTo>
                    <a:pt x="33333" y="60000"/>
                  </a:moveTo>
                  <a:cubicBezTo>
                    <a:pt x="33333" y="46666"/>
                    <a:pt x="46666" y="33333"/>
                    <a:pt x="60000" y="33333"/>
                  </a:cubicBezTo>
                  <a:cubicBezTo>
                    <a:pt x="80000" y="33333"/>
                    <a:pt x="86666" y="46666"/>
                    <a:pt x="86666" y="60000"/>
                  </a:cubicBezTo>
                  <a:cubicBezTo>
                    <a:pt x="86666" y="73333"/>
                    <a:pt x="80000" y="86666"/>
                    <a:pt x="60000" y="86666"/>
                  </a:cubicBezTo>
                  <a:cubicBezTo>
                    <a:pt x="46666" y="86666"/>
                    <a:pt x="33333" y="73333"/>
                    <a:pt x="33333"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3" name="Google Shape;43;p2"/>
            <p:cNvSpPr/>
            <p:nvPr/>
          </p:nvSpPr>
          <p:spPr>
            <a:xfrm>
              <a:off x="6635750" y="2417763"/>
              <a:ext cx="27000" cy="300000"/>
            </a:xfrm>
            <a:custGeom>
              <a:avLst/>
              <a:gdLst/>
              <a:ahLst/>
              <a:cxnLst/>
              <a:rect l="l" t="t" r="r" b="b"/>
              <a:pathLst>
                <a:path w="120000" h="120000" extrusionOk="0">
                  <a:moveTo>
                    <a:pt x="0" y="6428"/>
                  </a:moveTo>
                  <a:cubicBezTo>
                    <a:pt x="0" y="113571"/>
                    <a:pt x="0" y="113571"/>
                    <a:pt x="0" y="113571"/>
                  </a:cubicBezTo>
                  <a:cubicBezTo>
                    <a:pt x="0" y="115714"/>
                    <a:pt x="24000" y="119999"/>
                    <a:pt x="48000" y="119999"/>
                  </a:cubicBezTo>
                  <a:cubicBezTo>
                    <a:pt x="72000" y="119999"/>
                    <a:pt x="120000" y="115714"/>
                    <a:pt x="120000" y="113571"/>
                  </a:cubicBezTo>
                  <a:cubicBezTo>
                    <a:pt x="120000" y="6428"/>
                    <a:pt x="120000" y="6428"/>
                    <a:pt x="120000" y="6428"/>
                  </a:cubicBezTo>
                  <a:cubicBezTo>
                    <a:pt x="120000" y="2142"/>
                    <a:pt x="72000" y="0"/>
                    <a:pt x="48000" y="0"/>
                  </a:cubicBezTo>
                  <a:cubicBezTo>
                    <a:pt x="24000" y="0"/>
                    <a:pt x="0" y="2142"/>
                    <a:pt x="0" y="642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4" name="Google Shape;44;p2"/>
            <p:cNvSpPr/>
            <p:nvPr/>
          </p:nvSpPr>
          <p:spPr>
            <a:xfrm>
              <a:off x="7218363" y="2325688"/>
              <a:ext cx="444600" cy="441300"/>
            </a:xfrm>
            <a:custGeom>
              <a:avLst/>
              <a:gdLst/>
              <a:ahLst/>
              <a:cxnLst/>
              <a:rect l="l" t="t" r="r" b="b"/>
              <a:pathLst>
                <a:path w="120000" h="120000" extrusionOk="0">
                  <a:moveTo>
                    <a:pt x="89638" y="112682"/>
                  </a:moveTo>
                  <a:cubicBezTo>
                    <a:pt x="89638" y="112682"/>
                    <a:pt x="89638" y="112682"/>
                    <a:pt x="89638" y="112682"/>
                  </a:cubicBezTo>
                  <a:cubicBezTo>
                    <a:pt x="89638" y="112682"/>
                    <a:pt x="89638" y="112682"/>
                    <a:pt x="89638" y="112682"/>
                  </a:cubicBezTo>
                  <a:cubicBezTo>
                    <a:pt x="106987" y="100975"/>
                    <a:pt x="119999" y="81951"/>
                    <a:pt x="119999" y="60000"/>
                  </a:cubicBezTo>
                  <a:cubicBezTo>
                    <a:pt x="119999" y="26341"/>
                    <a:pt x="92530" y="0"/>
                    <a:pt x="59277" y="0"/>
                  </a:cubicBezTo>
                  <a:cubicBezTo>
                    <a:pt x="56385" y="0"/>
                    <a:pt x="53493" y="0"/>
                    <a:pt x="50602" y="1463"/>
                  </a:cubicBezTo>
                  <a:cubicBezTo>
                    <a:pt x="50602" y="1463"/>
                    <a:pt x="50602" y="1463"/>
                    <a:pt x="50602" y="1463"/>
                  </a:cubicBezTo>
                  <a:cubicBezTo>
                    <a:pt x="50602" y="1463"/>
                    <a:pt x="50602" y="1463"/>
                    <a:pt x="50602" y="1463"/>
                  </a:cubicBezTo>
                  <a:cubicBezTo>
                    <a:pt x="21686" y="5853"/>
                    <a:pt x="0" y="30731"/>
                    <a:pt x="0" y="60000"/>
                  </a:cubicBezTo>
                  <a:cubicBezTo>
                    <a:pt x="0" y="93658"/>
                    <a:pt x="27469" y="120000"/>
                    <a:pt x="59277" y="120000"/>
                  </a:cubicBezTo>
                  <a:cubicBezTo>
                    <a:pt x="70843" y="120000"/>
                    <a:pt x="80963" y="117073"/>
                    <a:pt x="89638" y="112682"/>
                  </a:cubicBezTo>
                  <a:close/>
                  <a:moveTo>
                    <a:pt x="59277" y="7317"/>
                  </a:moveTo>
                  <a:cubicBezTo>
                    <a:pt x="88192" y="7317"/>
                    <a:pt x="112771" y="30731"/>
                    <a:pt x="112771" y="60000"/>
                  </a:cubicBezTo>
                  <a:cubicBezTo>
                    <a:pt x="112771" y="79024"/>
                    <a:pt x="102650" y="95121"/>
                    <a:pt x="88192" y="103902"/>
                  </a:cubicBezTo>
                  <a:cubicBezTo>
                    <a:pt x="63614" y="58536"/>
                    <a:pt x="63614" y="58536"/>
                    <a:pt x="63614" y="58536"/>
                  </a:cubicBezTo>
                  <a:cubicBezTo>
                    <a:pt x="54939" y="7317"/>
                    <a:pt x="54939" y="7317"/>
                    <a:pt x="54939" y="7317"/>
                  </a:cubicBezTo>
                  <a:cubicBezTo>
                    <a:pt x="56385" y="7317"/>
                    <a:pt x="57831" y="7317"/>
                    <a:pt x="59277" y="7317"/>
                  </a:cubicBezTo>
                  <a:close/>
                  <a:moveTo>
                    <a:pt x="47710" y="8780"/>
                  </a:moveTo>
                  <a:cubicBezTo>
                    <a:pt x="56385" y="57073"/>
                    <a:pt x="56385" y="57073"/>
                    <a:pt x="56385" y="57073"/>
                  </a:cubicBezTo>
                  <a:cubicBezTo>
                    <a:pt x="7228" y="57073"/>
                    <a:pt x="7228" y="57073"/>
                    <a:pt x="7228" y="57073"/>
                  </a:cubicBezTo>
                  <a:cubicBezTo>
                    <a:pt x="10120" y="33658"/>
                    <a:pt x="26024" y="14634"/>
                    <a:pt x="47710" y="8780"/>
                  </a:cubicBezTo>
                  <a:close/>
                  <a:moveTo>
                    <a:pt x="7228" y="64390"/>
                  </a:moveTo>
                  <a:cubicBezTo>
                    <a:pt x="57831" y="64390"/>
                    <a:pt x="57831" y="64390"/>
                    <a:pt x="57831" y="64390"/>
                  </a:cubicBezTo>
                  <a:cubicBezTo>
                    <a:pt x="82409" y="108292"/>
                    <a:pt x="82409" y="108292"/>
                    <a:pt x="82409" y="108292"/>
                  </a:cubicBezTo>
                  <a:cubicBezTo>
                    <a:pt x="75180" y="111219"/>
                    <a:pt x="67951" y="112682"/>
                    <a:pt x="59277" y="112682"/>
                  </a:cubicBezTo>
                  <a:cubicBezTo>
                    <a:pt x="31807" y="112682"/>
                    <a:pt x="10120" y="90731"/>
                    <a:pt x="7228" y="6439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5" name="Google Shape;45;p2"/>
            <p:cNvSpPr/>
            <p:nvPr/>
          </p:nvSpPr>
          <p:spPr>
            <a:xfrm>
              <a:off x="6550025" y="2005013"/>
              <a:ext cx="1465200" cy="1120800"/>
            </a:xfrm>
            <a:custGeom>
              <a:avLst/>
              <a:gdLst/>
              <a:ahLst/>
              <a:cxnLst/>
              <a:rect l="l" t="t" r="r" b="b"/>
              <a:pathLst>
                <a:path w="120000" h="120000" extrusionOk="0">
                  <a:moveTo>
                    <a:pt x="110364" y="0"/>
                  </a:moveTo>
                  <a:cubicBezTo>
                    <a:pt x="45109" y="0"/>
                    <a:pt x="45109" y="0"/>
                    <a:pt x="45109" y="0"/>
                  </a:cubicBezTo>
                  <a:cubicBezTo>
                    <a:pt x="45109" y="2870"/>
                    <a:pt x="45109" y="2870"/>
                    <a:pt x="45109" y="2870"/>
                  </a:cubicBezTo>
                  <a:cubicBezTo>
                    <a:pt x="110364" y="2870"/>
                    <a:pt x="110364" y="2870"/>
                    <a:pt x="110364" y="2870"/>
                  </a:cubicBezTo>
                  <a:cubicBezTo>
                    <a:pt x="114306" y="2870"/>
                    <a:pt x="117810" y="7464"/>
                    <a:pt x="117810" y="12631"/>
                  </a:cubicBezTo>
                  <a:cubicBezTo>
                    <a:pt x="117810" y="107942"/>
                    <a:pt x="117810" y="107942"/>
                    <a:pt x="117810" y="107942"/>
                  </a:cubicBezTo>
                  <a:cubicBezTo>
                    <a:pt x="117810" y="113110"/>
                    <a:pt x="114306" y="117129"/>
                    <a:pt x="110364" y="117129"/>
                  </a:cubicBezTo>
                  <a:cubicBezTo>
                    <a:pt x="9635" y="117129"/>
                    <a:pt x="9635" y="117129"/>
                    <a:pt x="9635" y="117129"/>
                  </a:cubicBezTo>
                  <a:cubicBezTo>
                    <a:pt x="5693" y="117129"/>
                    <a:pt x="2189" y="113110"/>
                    <a:pt x="2189" y="107942"/>
                  </a:cubicBezTo>
                  <a:cubicBezTo>
                    <a:pt x="2627" y="12631"/>
                    <a:pt x="2627" y="12631"/>
                    <a:pt x="2627" y="12631"/>
                  </a:cubicBezTo>
                  <a:cubicBezTo>
                    <a:pt x="2627" y="7464"/>
                    <a:pt x="5693" y="2870"/>
                    <a:pt x="9635" y="2870"/>
                  </a:cubicBezTo>
                  <a:cubicBezTo>
                    <a:pt x="24525" y="2870"/>
                    <a:pt x="24525" y="2870"/>
                    <a:pt x="24525" y="2870"/>
                  </a:cubicBezTo>
                  <a:cubicBezTo>
                    <a:pt x="23649" y="2296"/>
                    <a:pt x="22773" y="1722"/>
                    <a:pt x="22335" y="0"/>
                  </a:cubicBezTo>
                  <a:cubicBezTo>
                    <a:pt x="9635" y="0"/>
                    <a:pt x="9635" y="0"/>
                    <a:pt x="9635" y="0"/>
                  </a:cubicBezTo>
                  <a:cubicBezTo>
                    <a:pt x="4379" y="0"/>
                    <a:pt x="437" y="5741"/>
                    <a:pt x="437" y="12631"/>
                  </a:cubicBezTo>
                  <a:cubicBezTo>
                    <a:pt x="0" y="107942"/>
                    <a:pt x="0" y="107942"/>
                    <a:pt x="0" y="107942"/>
                  </a:cubicBezTo>
                  <a:cubicBezTo>
                    <a:pt x="0" y="107942"/>
                    <a:pt x="0" y="107942"/>
                    <a:pt x="0" y="107942"/>
                  </a:cubicBezTo>
                  <a:cubicBezTo>
                    <a:pt x="0" y="114832"/>
                    <a:pt x="4379" y="119999"/>
                    <a:pt x="9635" y="119999"/>
                  </a:cubicBezTo>
                  <a:cubicBezTo>
                    <a:pt x="110364" y="119999"/>
                    <a:pt x="110364" y="119999"/>
                    <a:pt x="110364" y="119999"/>
                  </a:cubicBezTo>
                  <a:cubicBezTo>
                    <a:pt x="115620" y="119999"/>
                    <a:pt x="120000" y="114832"/>
                    <a:pt x="120000" y="107942"/>
                  </a:cubicBezTo>
                  <a:cubicBezTo>
                    <a:pt x="120000" y="12631"/>
                    <a:pt x="120000" y="12631"/>
                    <a:pt x="120000" y="12631"/>
                  </a:cubicBezTo>
                  <a:cubicBezTo>
                    <a:pt x="120000" y="5741"/>
                    <a:pt x="115620" y="0"/>
                    <a:pt x="11036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46" name="Google Shape;46;p2"/>
            <p:cNvSpPr/>
            <p:nvPr/>
          </p:nvSpPr>
          <p:spPr>
            <a:xfrm>
              <a:off x="6545263" y="855663"/>
              <a:ext cx="765300" cy="1444500"/>
            </a:xfrm>
            <a:custGeom>
              <a:avLst/>
              <a:gdLst/>
              <a:ahLst/>
              <a:cxnLst/>
              <a:rect l="l" t="t" r="r" b="b"/>
              <a:pathLst>
                <a:path w="120000" h="120000" extrusionOk="0">
                  <a:moveTo>
                    <a:pt x="83076" y="44609"/>
                  </a:moveTo>
                  <a:cubicBezTo>
                    <a:pt x="91468" y="44609"/>
                    <a:pt x="91468" y="44609"/>
                    <a:pt x="91468" y="44609"/>
                  </a:cubicBezTo>
                  <a:cubicBezTo>
                    <a:pt x="93146" y="44609"/>
                    <a:pt x="93986" y="44163"/>
                    <a:pt x="93986" y="43271"/>
                  </a:cubicBezTo>
                  <a:cubicBezTo>
                    <a:pt x="93986" y="0"/>
                    <a:pt x="93986" y="0"/>
                    <a:pt x="93986" y="0"/>
                  </a:cubicBezTo>
                  <a:cubicBezTo>
                    <a:pt x="89790" y="0"/>
                    <a:pt x="89790" y="0"/>
                    <a:pt x="89790" y="0"/>
                  </a:cubicBezTo>
                  <a:cubicBezTo>
                    <a:pt x="89790" y="42379"/>
                    <a:pt x="89790" y="42379"/>
                    <a:pt x="89790" y="42379"/>
                  </a:cubicBezTo>
                  <a:cubicBezTo>
                    <a:pt x="79720" y="42379"/>
                    <a:pt x="79720" y="42379"/>
                    <a:pt x="79720" y="42379"/>
                  </a:cubicBezTo>
                  <a:cubicBezTo>
                    <a:pt x="78881" y="42379"/>
                    <a:pt x="78881" y="42379"/>
                    <a:pt x="78881" y="42379"/>
                  </a:cubicBezTo>
                  <a:cubicBezTo>
                    <a:pt x="17622" y="42379"/>
                    <a:pt x="17622" y="42379"/>
                    <a:pt x="17622" y="42379"/>
                  </a:cubicBezTo>
                  <a:cubicBezTo>
                    <a:pt x="17622" y="42379"/>
                    <a:pt x="16783" y="42379"/>
                    <a:pt x="16783" y="42379"/>
                  </a:cubicBezTo>
                  <a:cubicBezTo>
                    <a:pt x="4195" y="42379"/>
                    <a:pt x="4195" y="42379"/>
                    <a:pt x="4195" y="42379"/>
                  </a:cubicBezTo>
                  <a:cubicBezTo>
                    <a:pt x="4195" y="0"/>
                    <a:pt x="4195" y="0"/>
                    <a:pt x="4195" y="0"/>
                  </a:cubicBezTo>
                  <a:cubicBezTo>
                    <a:pt x="0" y="0"/>
                    <a:pt x="0" y="0"/>
                    <a:pt x="0" y="0"/>
                  </a:cubicBezTo>
                  <a:cubicBezTo>
                    <a:pt x="0" y="43271"/>
                    <a:pt x="0" y="43271"/>
                    <a:pt x="0" y="43271"/>
                  </a:cubicBezTo>
                  <a:cubicBezTo>
                    <a:pt x="0" y="44163"/>
                    <a:pt x="839" y="44609"/>
                    <a:pt x="2517" y="44609"/>
                  </a:cubicBezTo>
                  <a:cubicBezTo>
                    <a:pt x="15104" y="44609"/>
                    <a:pt x="15104" y="44609"/>
                    <a:pt x="15104" y="44609"/>
                  </a:cubicBezTo>
                  <a:cubicBezTo>
                    <a:pt x="5034" y="63345"/>
                    <a:pt x="5034" y="63345"/>
                    <a:pt x="5034" y="63345"/>
                  </a:cubicBezTo>
                  <a:cubicBezTo>
                    <a:pt x="3356" y="66468"/>
                    <a:pt x="1678" y="70037"/>
                    <a:pt x="1678" y="73605"/>
                  </a:cubicBezTo>
                  <a:cubicBezTo>
                    <a:pt x="1678" y="84758"/>
                    <a:pt x="1678" y="84758"/>
                    <a:pt x="1678" y="84758"/>
                  </a:cubicBezTo>
                  <a:cubicBezTo>
                    <a:pt x="1678" y="88327"/>
                    <a:pt x="7552" y="91003"/>
                    <a:pt x="14265" y="91003"/>
                  </a:cubicBezTo>
                  <a:cubicBezTo>
                    <a:pt x="22657" y="91003"/>
                    <a:pt x="22657" y="91003"/>
                    <a:pt x="22657" y="91003"/>
                  </a:cubicBezTo>
                  <a:cubicBezTo>
                    <a:pt x="23496" y="93234"/>
                    <a:pt x="26853" y="94572"/>
                    <a:pt x="31048" y="94572"/>
                  </a:cubicBezTo>
                  <a:cubicBezTo>
                    <a:pt x="42797" y="94572"/>
                    <a:pt x="42797" y="94572"/>
                    <a:pt x="42797" y="94572"/>
                  </a:cubicBezTo>
                  <a:cubicBezTo>
                    <a:pt x="43636" y="96802"/>
                    <a:pt x="46993" y="98141"/>
                    <a:pt x="51188" y="98141"/>
                  </a:cubicBezTo>
                  <a:cubicBezTo>
                    <a:pt x="62937" y="98141"/>
                    <a:pt x="62937" y="98141"/>
                    <a:pt x="62937" y="98141"/>
                  </a:cubicBezTo>
                  <a:cubicBezTo>
                    <a:pt x="62937" y="113308"/>
                    <a:pt x="62937" y="113308"/>
                    <a:pt x="62937" y="113308"/>
                  </a:cubicBezTo>
                  <a:cubicBezTo>
                    <a:pt x="62937" y="116877"/>
                    <a:pt x="67972" y="120000"/>
                    <a:pt x="74685" y="120000"/>
                  </a:cubicBezTo>
                  <a:cubicBezTo>
                    <a:pt x="82237" y="120000"/>
                    <a:pt x="87272" y="116877"/>
                    <a:pt x="87272" y="113308"/>
                  </a:cubicBezTo>
                  <a:cubicBezTo>
                    <a:pt x="87272" y="74498"/>
                    <a:pt x="87272" y="74498"/>
                    <a:pt x="87272" y="74498"/>
                  </a:cubicBezTo>
                  <a:cubicBezTo>
                    <a:pt x="101538" y="81189"/>
                    <a:pt x="101538" y="81189"/>
                    <a:pt x="101538" y="81189"/>
                  </a:cubicBezTo>
                  <a:cubicBezTo>
                    <a:pt x="105734" y="82973"/>
                    <a:pt x="111608" y="82973"/>
                    <a:pt x="115804" y="80743"/>
                  </a:cubicBezTo>
                  <a:cubicBezTo>
                    <a:pt x="119160" y="78959"/>
                    <a:pt x="120000" y="75836"/>
                    <a:pt x="116643" y="74052"/>
                  </a:cubicBezTo>
                  <a:cubicBezTo>
                    <a:pt x="115804" y="72713"/>
                    <a:pt x="93986" y="53085"/>
                    <a:pt x="83076" y="44609"/>
                  </a:cubicBezTo>
                  <a:close/>
                  <a:moveTo>
                    <a:pt x="112447" y="79405"/>
                  </a:moveTo>
                  <a:cubicBezTo>
                    <a:pt x="110769" y="80297"/>
                    <a:pt x="106573" y="80297"/>
                    <a:pt x="104895" y="79405"/>
                  </a:cubicBezTo>
                  <a:cubicBezTo>
                    <a:pt x="86433" y="71375"/>
                    <a:pt x="86433" y="71375"/>
                    <a:pt x="86433" y="71375"/>
                  </a:cubicBezTo>
                  <a:cubicBezTo>
                    <a:pt x="85594" y="70929"/>
                    <a:pt x="84755" y="70929"/>
                    <a:pt x="84755" y="70929"/>
                  </a:cubicBezTo>
                  <a:cubicBezTo>
                    <a:pt x="83916" y="71375"/>
                    <a:pt x="83076" y="71375"/>
                    <a:pt x="83076" y="71821"/>
                  </a:cubicBezTo>
                  <a:cubicBezTo>
                    <a:pt x="83076" y="113308"/>
                    <a:pt x="83076" y="113308"/>
                    <a:pt x="83076" y="113308"/>
                  </a:cubicBezTo>
                  <a:cubicBezTo>
                    <a:pt x="83076" y="115539"/>
                    <a:pt x="79720" y="117769"/>
                    <a:pt x="74685" y="117769"/>
                  </a:cubicBezTo>
                  <a:cubicBezTo>
                    <a:pt x="70489" y="117769"/>
                    <a:pt x="67132" y="115539"/>
                    <a:pt x="67132" y="113308"/>
                  </a:cubicBezTo>
                  <a:cubicBezTo>
                    <a:pt x="67132" y="86542"/>
                    <a:pt x="67132" y="86542"/>
                    <a:pt x="67132" y="86542"/>
                  </a:cubicBezTo>
                  <a:cubicBezTo>
                    <a:pt x="67132" y="85650"/>
                    <a:pt x="66293" y="85204"/>
                    <a:pt x="64615" y="85204"/>
                  </a:cubicBezTo>
                  <a:cubicBezTo>
                    <a:pt x="63776" y="85204"/>
                    <a:pt x="62937" y="85650"/>
                    <a:pt x="62937" y="86542"/>
                  </a:cubicBezTo>
                  <a:cubicBezTo>
                    <a:pt x="62937" y="95910"/>
                    <a:pt x="62937" y="95910"/>
                    <a:pt x="62937" y="95910"/>
                  </a:cubicBezTo>
                  <a:cubicBezTo>
                    <a:pt x="51188" y="95910"/>
                    <a:pt x="51188" y="95910"/>
                    <a:pt x="51188" y="95910"/>
                  </a:cubicBezTo>
                  <a:cubicBezTo>
                    <a:pt x="48671" y="95910"/>
                    <a:pt x="46993" y="95018"/>
                    <a:pt x="46993" y="93680"/>
                  </a:cubicBezTo>
                  <a:cubicBezTo>
                    <a:pt x="46993" y="86542"/>
                    <a:pt x="46993" y="86542"/>
                    <a:pt x="46993" y="86542"/>
                  </a:cubicBezTo>
                  <a:cubicBezTo>
                    <a:pt x="46993" y="85650"/>
                    <a:pt x="46153" y="85204"/>
                    <a:pt x="44475" y="85204"/>
                  </a:cubicBezTo>
                  <a:cubicBezTo>
                    <a:pt x="43636" y="85204"/>
                    <a:pt x="42797" y="85650"/>
                    <a:pt x="42797" y="86542"/>
                  </a:cubicBezTo>
                  <a:cubicBezTo>
                    <a:pt x="42797" y="92342"/>
                    <a:pt x="42797" y="92342"/>
                    <a:pt x="42797" y="92342"/>
                  </a:cubicBezTo>
                  <a:cubicBezTo>
                    <a:pt x="31048" y="92342"/>
                    <a:pt x="31048" y="92342"/>
                    <a:pt x="31048" y="92342"/>
                  </a:cubicBezTo>
                  <a:cubicBezTo>
                    <a:pt x="28531" y="92342"/>
                    <a:pt x="26853" y="91449"/>
                    <a:pt x="26853" y="90111"/>
                  </a:cubicBezTo>
                  <a:cubicBezTo>
                    <a:pt x="26853" y="82973"/>
                    <a:pt x="26853" y="82973"/>
                    <a:pt x="26853" y="82973"/>
                  </a:cubicBezTo>
                  <a:cubicBezTo>
                    <a:pt x="26853" y="82081"/>
                    <a:pt x="25174" y="81635"/>
                    <a:pt x="24335" y="81635"/>
                  </a:cubicBezTo>
                  <a:cubicBezTo>
                    <a:pt x="23496" y="81635"/>
                    <a:pt x="22657" y="82081"/>
                    <a:pt x="22657" y="82973"/>
                  </a:cubicBezTo>
                  <a:cubicBezTo>
                    <a:pt x="22657" y="88773"/>
                    <a:pt x="22657" y="88773"/>
                    <a:pt x="22657" y="88773"/>
                  </a:cubicBezTo>
                  <a:cubicBezTo>
                    <a:pt x="14265" y="88773"/>
                    <a:pt x="14265" y="88773"/>
                    <a:pt x="14265" y="88773"/>
                  </a:cubicBezTo>
                  <a:cubicBezTo>
                    <a:pt x="10069" y="88773"/>
                    <a:pt x="5874" y="86988"/>
                    <a:pt x="5874" y="84758"/>
                  </a:cubicBezTo>
                  <a:cubicBezTo>
                    <a:pt x="5874" y="73605"/>
                    <a:pt x="5874" y="73605"/>
                    <a:pt x="5874" y="73605"/>
                  </a:cubicBezTo>
                  <a:cubicBezTo>
                    <a:pt x="5874" y="70037"/>
                    <a:pt x="6713" y="66914"/>
                    <a:pt x="8391" y="63791"/>
                  </a:cubicBezTo>
                  <a:cubicBezTo>
                    <a:pt x="19300" y="44609"/>
                    <a:pt x="19300" y="44609"/>
                    <a:pt x="19300" y="44609"/>
                  </a:cubicBezTo>
                  <a:cubicBezTo>
                    <a:pt x="78041" y="44609"/>
                    <a:pt x="78041" y="44609"/>
                    <a:pt x="78041" y="44609"/>
                  </a:cubicBezTo>
                  <a:cubicBezTo>
                    <a:pt x="88111" y="52193"/>
                    <a:pt x="113286" y="74944"/>
                    <a:pt x="113286" y="74944"/>
                  </a:cubicBezTo>
                  <a:cubicBezTo>
                    <a:pt x="113286" y="74944"/>
                    <a:pt x="113286" y="74944"/>
                    <a:pt x="113286" y="74944"/>
                  </a:cubicBezTo>
                  <a:cubicBezTo>
                    <a:pt x="114965" y="76282"/>
                    <a:pt x="114965" y="78066"/>
                    <a:pt x="112447" y="7940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273420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#IFIAPPLY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2633772"/>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#IFIAPPLY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9990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smtClean="0"/>
              <a:t>#IFIAPPLY</a:t>
            </a:r>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221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47"/>
        <p:cNvGrpSpPr/>
        <p:nvPr/>
      </p:nvGrpSpPr>
      <p:grpSpPr>
        <a:xfrm>
          <a:off x="0" y="0"/>
          <a:ext cx="0" cy="0"/>
          <a:chOff x="0" y="0"/>
          <a:chExt cx="0" cy="0"/>
        </a:xfrm>
      </p:grpSpPr>
      <p:sp>
        <p:nvSpPr>
          <p:cNvPr id="48" name="Google Shape;48;p3"/>
          <p:cNvSpPr/>
          <p:nvPr/>
        </p:nvSpPr>
        <p:spPr>
          <a:xfrm>
            <a:off x="0" y="0"/>
            <a:ext cx="12192000" cy="6858000"/>
          </a:xfrm>
          <a:prstGeom prst="frame">
            <a:avLst>
              <a:gd name="adj1" fmla="val 4376"/>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9" name="Google Shape;49;p3"/>
          <p:cNvSpPr txBox="1">
            <a:spLocks noGrp="1"/>
          </p:cNvSpPr>
          <p:nvPr>
            <p:ph type="ctrTitle"/>
          </p:nvPr>
        </p:nvSpPr>
        <p:spPr>
          <a:xfrm>
            <a:off x="3501800" y="2517533"/>
            <a:ext cx="5188400" cy="1546400"/>
          </a:xfrm>
          <a:prstGeom prst="rect">
            <a:avLst/>
          </a:prstGeom>
        </p:spPr>
        <p:txBody>
          <a:bodyPr spcFirstLastPara="1" wrap="square" lIns="91425" tIns="91425" rIns="91425" bIns="91425" anchor="b" anchorCtr="0"/>
          <a:lstStyle>
            <a:lvl1pPr lvl="0" algn="ctr" rtl="0">
              <a:spcBef>
                <a:spcPts val="0"/>
              </a:spcBef>
              <a:spcAft>
                <a:spcPts val="0"/>
              </a:spcAft>
              <a:buClr>
                <a:srgbClr val="FFFFFF"/>
              </a:buClr>
              <a:buSzPts val="4000"/>
              <a:buNone/>
              <a:defRPr sz="5333">
                <a:solidFill>
                  <a:srgbClr val="FFFFFF"/>
                </a:solidFill>
              </a:defRPr>
            </a:lvl1pPr>
            <a:lvl2pPr lvl="1" algn="ctr" rtl="0">
              <a:spcBef>
                <a:spcPts val="0"/>
              </a:spcBef>
              <a:spcAft>
                <a:spcPts val="0"/>
              </a:spcAft>
              <a:buClr>
                <a:srgbClr val="FFFFFF"/>
              </a:buClr>
              <a:buSzPts val="4000"/>
              <a:buNone/>
              <a:defRPr sz="5333">
                <a:solidFill>
                  <a:srgbClr val="FFFFFF"/>
                </a:solidFill>
              </a:defRPr>
            </a:lvl2pPr>
            <a:lvl3pPr lvl="2" algn="ctr" rtl="0">
              <a:spcBef>
                <a:spcPts val="0"/>
              </a:spcBef>
              <a:spcAft>
                <a:spcPts val="0"/>
              </a:spcAft>
              <a:buClr>
                <a:srgbClr val="FFFFFF"/>
              </a:buClr>
              <a:buSzPts val="4000"/>
              <a:buNone/>
              <a:defRPr sz="5333">
                <a:solidFill>
                  <a:srgbClr val="FFFFFF"/>
                </a:solidFill>
              </a:defRPr>
            </a:lvl3pPr>
            <a:lvl4pPr lvl="3" algn="ctr" rtl="0">
              <a:spcBef>
                <a:spcPts val="0"/>
              </a:spcBef>
              <a:spcAft>
                <a:spcPts val="0"/>
              </a:spcAft>
              <a:buClr>
                <a:srgbClr val="FFFFFF"/>
              </a:buClr>
              <a:buSzPts val="4000"/>
              <a:buNone/>
              <a:defRPr sz="5333">
                <a:solidFill>
                  <a:srgbClr val="FFFFFF"/>
                </a:solidFill>
              </a:defRPr>
            </a:lvl4pPr>
            <a:lvl5pPr lvl="4" algn="ctr" rtl="0">
              <a:spcBef>
                <a:spcPts val="0"/>
              </a:spcBef>
              <a:spcAft>
                <a:spcPts val="0"/>
              </a:spcAft>
              <a:buClr>
                <a:srgbClr val="FFFFFF"/>
              </a:buClr>
              <a:buSzPts val="4000"/>
              <a:buNone/>
              <a:defRPr sz="5333">
                <a:solidFill>
                  <a:srgbClr val="FFFFFF"/>
                </a:solidFill>
              </a:defRPr>
            </a:lvl5pPr>
            <a:lvl6pPr lvl="5" algn="ctr" rtl="0">
              <a:spcBef>
                <a:spcPts val="0"/>
              </a:spcBef>
              <a:spcAft>
                <a:spcPts val="0"/>
              </a:spcAft>
              <a:buClr>
                <a:srgbClr val="FFFFFF"/>
              </a:buClr>
              <a:buSzPts val="4000"/>
              <a:buNone/>
              <a:defRPr sz="5333">
                <a:solidFill>
                  <a:srgbClr val="FFFFFF"/>
                </a:solidFill>
              </a:defRPr>
            </a:lvl6pPr>
            <a:lvl7pPr lvl="6" algn="ctr" rtl="0">
              <a:spcBef>
                <a:spcPts val="0"/>
              </a:spcBef>
              <a:spcAft>
                <a:spcPts val="0"/>
              </a:spcAft>
              <a:buClr>
                <a:srgbClr val="FFFFFF"/>
              </a:buClr>
              <a:buSzPts val="4000"/>
              <a:buNone/>
              <a:defRPr sz="5333">
                <a:solidFill>
                  <a:srgbClr val="FFFFFF"/>
                </a:solidFill>
              </a:defRPr>
            </a:lvl7pPr>
            <a:lvl8pPr lvl="7" algn="ctr" rtl="0">
              <a:spcBef>
                <a:spcPts val="0"/>
              </a:spcBef>
              <a:spcAft>
                <a:spcPts val="0"/>
              </a:spcAft>
              <a:buClr>
                <a:srgbClr val="FFFFFF"/>
              </a:buClr>
              <a:buSzPts val="4000"/>
              <a:buNone/>
              <a:defRPr sz="5333">
                <a:solidFill>
                  <a:srgbClr val="FFFFFF"/>
                </a:solidFill>
              </a:defRPr>
            </a:lvl8pPr>
            <a:lvl9pPr lvl="8" algn="ctr" rtl="0">
              <a:spcBef>
                <a:spcPts val="0"/>
              </a:spcBef>
              <a:spcAft>
                <a:spcPts val="0"/>
              </a:spcAft>
              <a:buClr>
                <a:srgbClr val="FFFFFF"/>
              </a:buClr>
              <a:buSzPts val="4000"/>
              <a:buNone/>
              <a:defRPr sz="5333">
                <a:solidFill>
                  <a:srgbClr val="FFFFFF"/>
                </a:solidFill>
              </a:defRPr>
            </a:lvl9pPr>
          </a:lstStyle>
          <a:p>
            <a:r>
              <a:rPr lang="en-US" smtClean="0"/>
              <a:t>Click to edit Master title style</a:t>
            </a:r>
            <a:endParaRPr/>
          </a:p>
        </p:txBody>
      </p:sp>
      <p:sp>
        <p:nvSpPr>
          <p:cNvPr id="50" name="Google Shape;50;p3"/>
          <p:cNvSpPr txBox="1">
            <a:spLocks noGrp="1"/>
          </p:cNvSpPr>
          <p:nvPr>
            <p:ph type="subTitle" idx="1"/>
          </p:nvPr>
        </p:nvSpPr>
        <p:spPr>
          <a:xfrm>
            <a:off x="3501800" y="4193139"/>
            <a:ext cx="5188400" cy="1046400"/>
          </a:xfrm>
          <a:prstGeom prst="rect">
            <a:avLst/>
          </a:prstGeom>
        </p:spPr>
        <p:txBody>
          <a:bodyPr spcFirstLastPara="1" wrap="square" lIns="91425" tIns="91425" rIns="91425" bIns="91425" anchor="t" anchorCtr="0"/>
          <a:lstStyle>
            <a:lvl1pPr lvl="0" algn="ctr" rtl="0">
              <a:spcBef>
                <a:spcPts val="0"/>
              </a:spcBef>
              <a:spcAft>
                <a:spcPts val="0"/>
              </a:spcAft>
              <a:buClr>
                <a:srgbClr val="000000"/>
              </a:buClr>
              <a:buSzPts val="2400"/>
              <a:buNone/>
              <a:defRPr>
                <a:solidFill>
                  <a:srgbClr val="000000"/>
                </a:solidFill>
              </a:defRPr>
            </a:lvl1pPr>
            <a:lvl2pPr lvl="1" algn="ctr" rtl="0">
              <a:spcBef>
                <a:spcPts val="0"/>
              </a:spcBef>
              <a:spcAft>
                <a:spcPts val="0"/>
              </a:spcAft>
              <a:buClr>
                <a:srgbClr val="000000"/>
              </a:buClr>
              <a:buSzPts val="3000"/>
              <a:buNone/>
              <a:defRPr sz="4000">
                <a:solidFill>
                  <a:srgbClr val="000000"/>
                </a:solidFill>
              </a:defRPr>
            </a:lvl2pPr>
            <a:lvl3pPr lvl="2" algn="ctr" rtl="0">
              <a:spcBef>
                <a:spcPts val="0"/>
              </a:spcBef>
              <a:spcAft>
                <a:spcPts val="0"/>
              </a:spcAft>
              <a:buClr>
                <a:srgbClr val="000000"/>
              </a:buClr>
              <a:buSzPts val="3000"/>
              <a:buNone/>
              <a:defRPr sz="4000">
                <a:solidFill>
                  <a:srgbClr val="000000"/>
                </a:solidFill>
              </a:defRPr>
            </a:lvl3pPr>
            <a:lvl4pPr lvl="3" algn="ctr" rtl="0">
              <a:spcBef>
                <a:spcPts val="0"/>
              </a:spcBef>
              <a:spcAft>
                <a:spcPts val="0"/>
              </a:spcAft>
              <a:buClr>
                <a:srgbClr val="000000"/>
              </a:buClr>
              <a:buSzPts val="3000"/>
              <a:buNone/>
              <a:defRPr sz="4000">
                <a:solidFill>
                  <a:srgbClr val="000000"/>
                </a:solidFill>
              </a:defRPr>
            </a:lvl4pPr>
            <a:lvl5pPr lvl="4" algn="ctr" rtl="0">
              <a:spcBef>
                <a:spcPts val="0"/>
              </a:spcBef>
              <a:spcAft>
                <a:spcPts val="0"/>
              </a:spcAft>
              <a:buClr>
                <a:srgbClr val="000000"/>
              </a:buClr>
              <a:buSzPts val="3000"/>
              <a:buNone/>
              <a:defRPr sz="4000">
                <a:solidFill>
                  <a:srgbClr val="000000"/>
                </a:solidFill>
              </a:defRPr>
            </a:lvl5pPr>
            <a:lvl6pPr lvl="5" algn="ctr" rtl="0">
              <a:spcBef>
                <a:spcPts val="0"/>
              </a:spcBef>
              <a:spcAft>
                <a:spcPts val="0"/>
              </a:spcAft>
              <a:buClr>
                <a:srgbClr val="000000"/>
              </a:buClr>
              <a:buSzPts val="3000"/>
              <a:buNone/>
              <a:defRPr sz="4000">
                <a:solidFill>
                  <a:srgbClr val="000000"/>
                </a:solidFill>
              </a:defRPr>
            </a:lvl6pPr>
            <a:lvl7pPr lvl="6" algn="ctr" rtl="0">
              <a:spcBef>
                <a:spcPts val="0"/>
              </a:spcBef>
              <a:spcAft>
                <a:spcPts val="0"/>
              </a:spcAft>
              <a:buClr>
                <a:srgbClr val="000000"/>
              </a:buClr>
              <a:buSzPts val="3000"/>
              <a:buNone/>
              <a:defRPr sz="4000">
                <a:solidFill>
                  <a:srgbClr val="000000"/>
                </a:solidFill>
              </a:defRPr>
            </a:lvl7pPr>
            <a:lvl8pPr lvl="7" algn="ctr" rtl="0">
              <a:spcBef>
                <a:spcPts val="0"/>
              </a:spcBef>
              <a:spcAft>
                <a:spcPts val="0"/>
              </a:spcAft>
              <a:buClr>
                <a:srgbClr val="000000"/>
              </a:buClr>
              <a:buSzPts val="3000"/>
              <a:buNone/>
              <a:defRPr sz="4000">
                <a:solidFill>
                  <a:srgbClr val="000000"/>
                </a:solidFill>
              </a:defRPr>
            </a:lvl8pPr>
            <a:lvl9pPr lvl="8" algn="ctr" rtl="0">
              <a:spcBef>
                <a:spcPts val="0"/>
              </a:spcBef>
              <a:spcAft>
                <a:spcPts val="0"/>
              </a:spcAft>
              <a:buClr>
                <a:srgbClr val="000000"/>
              </a:buClr>
              <a:buSzPts val="3000"/>
              <a:buNone/>
              <a:defRPr sz="4000">
                <a:solidFill>
                  <a:srgbClr val="000000"/>
                </a:solidFill>
              </a:defRPr>
            </a:lvl9pPr>
          </a:lstStyle>
          <a:p>
            <a:r>
              <a:rPr lang="en-US" smtClean="0"/>
              <a:t>Click to edit Master subtitle style</a:t>
            </a:r>
            <a:endParaRPr/>
          </a:p>
        </p:txBody>
      </p:sp>
      <p:grpSp>
        <p:nvGrpSpPr>
          <p:cNvPr id="51" name="Google Shape;51;p3"/>
          <p:cNvGrpSpPr/>
          <p:nvPr/>
        </p:nvGrpSpPr>
        <p:grpSpPr>
          <a:xfrm rot="-5400000">
            <a:off x="9941359" y="386673"/>
            <a:ext cx="1631643" cy="2869620"/>
            <a:chOff x="4395788" y="4144963"/>
            <a:chExt cx="1058775" cy="1862100"/>
          </a:xfrm>
        </p:grpSpPr>
        <p:sp>
          <p:nvSpPr>
            <p:cNvPr id="52" name="Google Shape;52;p3"/>
            <p:cNvSpPr/>
            <p:nvPr/>
          </p:nvSpPr>
          <p:spPr>
            <a:xfrm>
              <a:off x="5224463" y="4338638"/>
              <a:ext cx="230100" cy="155700"/>
            </a:xfrm>
            <a:custGeom>
              <a:avLst/>
              <a:gdLst/>
              <a:ahLst/>
              <a:cxnLst/>
              <a:rect l="l" t="t" r="r" b="b"/>
              <a:pathLst>
                <a:path w="120000" h="120000" extrusionOk="0">
                  <a:moveTo>
                    <a:pt x="120000" y="41379"/>
                  </a:moveTo>
                  <a:cubicBezTo>
                    <a:pt x="120000" y="20689"/>
                    <a:pt x="108837" y="0"/>
                    <a:pt x="94883" y="0"/>
                  </a:cubicBezTo>
                  <a:cubicBezTo>
                    <a:pt x="50232" y="0"/>
                    <a:pt x="50232" y="0"/>
                    <a:pt x="50232" y="0"/>
                  </a:cubicBezTo>
                  <a:cubicBezTo>
                    <a:pt x="0" y="0"/>
                    <a:pt x="0" y="0"/>
                    <a:pt x="0" y="0"/>
                  </a:cubicBezTo>
                  <a:cubicBezTo>
                    <a:pt x="0" y="20689"/>
                    <a:pt x="0" y="20689"/>
                    <a:pt x="0" y="20689"/>
                  </a:cubicBezTo>
                  <a:cubicBezTo>
                    <a:pt x="41860" y="20689"/>
                    <a:pt x="41860" y="20689"/>
                    <a:pt x="41860" y="20689"/>
                  </a:cubicBezTo>
                  <a:cubicBezTo>
                    <a:pt x="41860" y="49655"/>
                    <a:pt x="41860" y="49655"/>
                    <a:pt x="41860" y="49655"/>
                  </a:cubicBezTo>
                  <a:cubicBezTo>
                    <a:pt x="0" y="49655"/>
                    <a:pt x="0" y="49655"/>
                    <a:pt x="0" y="49655"/>
                  </a:cubicBezTo>
                  <a:cubicBezTo>
                    <a:pt x="0" y="70344"/>
                    <a:pt x="0" y="70344"/>
                    <a:pt x="0" y="70344"/>
                  </a:cubicBezTo>
                  <a:cubicBezTo>
                    <a:pt x="41860" y="70344"/>
                    <a:pt x="41860" y="70344"/>
                    <a:pt x="41860" y="70344"/>
                  </a:cubicBezTo>
                  <a:cubicBezTo>
                    <a:pt x="41860" y="99310"/>
                    <a:pt x="41860" y="99310"/>
                    <a:pt x="41860" y="99310"/>
                  </a:cubicBezTo>
                  <a:cubicBezTo>
                    <a:pt x="0" y="99310"/>
                    <a:pt x="0" y="99310"/>
                    <a:pt x="0" y="99310"/>
                  </a:cubicBezTo>
                  <a:cubicBezTo>
                    <a:pt x="0" y="120000"/>
                    <a:pt x="0" y="120000"/>
                    <a:pt x="0" y="120000"/>
                  </a:cubicBezTo>
                  <a:cubicBezTo>
                    <a:pt x="50232" y="120000"/>
                    <a:pt x="50232" y="120000"/>
                    <a:pt x="50232" y="120000"/>
                  </a:cubicBezTo>
                  <a:cubicBezTo>
                    <a:pt x="94883" y="120000"/>
                    <a:pt x="94883" y="120000"/>
                    <a:pt x="94883" y="120000"/>
                  </a:cubicBezTo>
                  <a:cubicBezTo>
                    <a:pt x="94883" y="120000"/>
                    <a:pt x="94883" y="120000"/>
                    <a:pt x="94883" y="120000"/>
                  </a:cubicBezTo>
                  <a:cubicBezTo>
                    <a:pt x="100465" y="120000"/>
                    <a:pt x="108837" y="115862"/>
                    <a:pt x="114418" y="107586"/>
                  </a:cubicBezTo>
                  <a:cubicBezTo>
                    <a:pt x="117209" y="99310"/>
                    <a:pt x="120000" y="86896"/>
                    <a:pt x="120000" y="78620"/>
                  </a:cubicBezTo>
                  <a:lnTo>
                    <a:pt x="120000" y="41379"/>
                  </a:lnTo>
                  <a:close/>
                  <a:moveTo>
                    <a:pt x="64186" y="99310"/>
                  </a:moveTo>
                  <a:cubicBezTo>
                    <a:pt x="55813" y="99310"/>
                    <a:pt x="55813" y="99310"/>
                    <a:pt x="55813" y="99310"/>
                  </a:cubicBezTo>
                  <a:cubicBezTo>
                    <a:pt x="55813" y="20689"/>
                    <a:pt x="55813" y="20689"/>
                    <a:pt x="55813" y="20689"/>
                  </a:cubicBezTo>
                  <a:cubicBezTo>
                    <a:pt x="64186" y="20689"/>
                    <a:pt x="64186" y="20689"/>
                    <a:pt x="64186" y="20689"/>
                  </a:cubicBezTo>
                  <a:lnTo>
                    <a:pt x="64186" y="99310"/>
                  </a:lnTo>
                  <a:close/>
                  <a:moveTo>
                    <a:pt x="103255" y="91034"/>
                  </a:moveTo>
                  <a:cubicBezTo>
                    <a:pt x="100465" y="95172"/>
                    <a:pt x="97674" y="99310"/>
                    <a:pt x="94883" y="99310"/>
                  </a:cubicBezTo>
                  <a:cubicBezTo>
                    <a:pt x="94883" y="99310"/>
                    <a:pt x="94883" y="99310"/>
                    <a:pt x="94883" y="99310"/>
                  </a:cubicBezTo>
                  <a:cubicBezTo>
                    <a:pt x="78139" y="99310"/>
                    <a:pt x="78139" y="99310"/>
                    <a:pt x="78139" y="99310"/>
                  </a:cubicBezTo>
                  <a:cubicBezTo>
                    <a:pt x="78139" y="20689"/>
                    <a:pt x="78139" y="20689"/>
                    <a:pt x="78139" y="20689"/>
                  </a:cubicBezTo>
                  <a:cubicBezTo>
                    <a:pt x="94883" y="20689"/>
                    <a:pt x="94883" y="20689"/>
                    <a:pt x="94883" y="20689"/>
                  </a:cubicBezTo>
                  <a:cubicBezTo>
                    <a:pt x="100465" y="20689"/>
                    <a:pt x="106046" y="33103"/>
                    <a:pt x="106046" y="41379"/>
                  </a:cubicBezTo>
                  <a:cubicBezTo>
                    <a:pt x="106046" y="78620"/>
                    <a:pt x="106046" y="78620"/>
                    <a:pt x="106046" y="78620"/>
                  </a:cubicBezTo>
                  <a:cubicBezTo>
                    <a:pt x="106046" y="82758"/>
                    <a:pt x="106046" y="86896"/>
                    <a:pt x="103255" y="9103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3" name="Google Shape;53;p3"/>
            <p:cNvSpPr/>
            <p:nvPr/>
          </p:nvSpPr>
          <p:spPr>
            <a:xfrm>
              <a:off x="4395788" y="4338638"/>
              <a:ext cx="347700" cy="155700"/>
            </a:xfrm>
            <a:custGeom>
              <a:avLst/>
              <a:gdLst/>
              <a:ahLst/>
              <a:cxnLst/>
              <a:rect l="l" t="t" r="r" b="b"/>
              <a:pathLst>
                <a:path w="120000" h="120000" extrusionOk="0">
                  <a:moveTo>
                    <a:pt x="42461" y="4137"/>
                  </a:moveTo>
                  <a:cubicBezTo>
                    <a:pt x="1846" y="49655"/>
                    <a:pt x="1846" y="49655"/>
                    <a:pt x="1846" y="49655"/>
                  </a:cubicBezTo>
                  <a:cubicBezTo>
                    <a:pt x="0" y="53793"/>
                    <a:pt x="0" y="57931"/>
                    <a:pt x="0" y="62068"/>
                  </a:cubicBezTo>
                  <a:cubicBezTo>
                    <a:pt x="0" y="62068"/>
                    <a:pt x="0" y="66206"/>
                    <a:pt x="1846" y="70344"/>
                  </a:cubicBezTo>
                  <a:cubicBezTo>
                    <a:pt x="42461" y="115862"/>
                    <a:pt x="42461" y="115862"/>
                    <a:pt x="42461" y="115862"/>
                  </a:cubicBezTo>
                  <a:cubicBezTo>
                    <a:pt x="42461" y="120000"/>
                    <a:pt x="44307" y="120000"/>
                    <a:pt x="44307" y="120000"/>
                  </a:cubicBezTo>
                  <a:cubicBezTo>
                    <a:pt x="120000" y="120000"/>
                    <a:pt x="120000" y="120000"/>
                    <a:pt x="120000" y="120000"/>
                  </a:cubicBezTo>
                  <a:cubicBezTo>
                    <a:pt x="120000" y="99310"/>
                    <a:pt x="120000" y="99310"/>
                    <a:pt x="120000" y="99310"/>
                  </a:cubicBezTo>
                  <a:cubicBezTo>
                    <a:pt x="49846" y="99310"/>
                    <a:pt x="49846" y="99310"/>
                    <a:pt x="49846" y="99310"/>
                  </a:cubicBezTo>
                  <a:cubicBezTo>
                    <a:pt x="49846" y="91034"/>
                    <a:pt x="49846" y="91034"/>
                    <a:pt x="49846" y="91034"/>
                  </a:cubicBezTo>
                  <a:cubicBezTo>
                    <a:pt x="59076" y="70344"/>
                    <a:pt x="59076" y="70344"/>
                    <a:pt x="59076" y="70344"/>
                  </a:cubicBezTo>
                  <a:cubicBezTo>
                    <a:pt x="120000" y="70344"/>
                    <a:pt x="120000" y="70344"/>
                    <a:pt x="120000" y="70344"/>
                  </a:cubicBezTo>
                  <a:cubicBezTo>
                    <a:pt x="120000" y="49655"/>
                    <a:pt x="120000" y="49655"/>
                    <a:pt x="120000" y="49655"/>
                  </a:cubicBezTo>
                  <a:cubicBezTo>
                    <a:pt x="59076" y="49655"/>
                    <a:pt x="59076" y="49655"/>
                    <a:pt x="59076" y="49655"/>
                  </a:cubicBezTo>
                  <a:cubicBezTo>
                    <a:pt x="49846" y="28965"/>
                    <a:pt x="49846" y="28965"/>
                    <a:pt x="49846" y="28965"/>
                  </a:cubicBezTo>
                  <a:cubicBezTo>
                    <a:pt x="49846" y="20689"/>
                    <a:pt x="49846" y="20689"/>
                    <a:pt x="49846" y="20689"/>
                  </a:cubicBezTo>
                  <a:cubicBezTo>
                    <a:pt x="120000" y="20689"/>
                    <a:pt x="120000" y="20689"/>
                    <a:pt x="120000" y="20689"/>
                  </a:cubicBezTo>
                  <a:cubicBezTo>
                    <a:pt x="120000" y="0"/>
                    <a:pt x="120000" y="0"/>
                    <a:pt x="120000" y="0"/>
                  </a:cubicBezTo>
                  <a:cubicBezTo>
                    <a:pt x="44307" y="0"/>
                    <a:pt x="44307" y="0"/>
                    <a:pt x="44307" y="0"/>
                  </a:cubicBezTo>
                  <a:cubicBezTo>
                    <a:pt x="44307" y="0"/>
                    <a:pt x="42461" y="0"/>
                    <a:pt x="42461" y="4137"/>
                  </a:cubicBezTo>
                  <a:close/>
                  <a:moveTo>
                    <a:pt x="18461" y="66206"/>
                  </a:moveTo>
                  <a:cubicBezTo>
                    <a:pt x="14769" y="62068"/>
                    <a:pt x="14769" y="62068"/>
                    <a:pt x="14769" y="62068"/>
                  </a:cubicBezTo>
                  <a:cubicBezTo>
                    <a:pt x="18461" y="53793"/>
                    <a:pt x="18461" y="53793"/>
                    <a:pt x="18461" y="53793"/>
                  </a:cubicBezTo>
                  <a:lnTo>
                    <a:pt x="18461" y="66206"/>
                  </a:lnTo>
                  <a:close/>
                  <a:moveTo>
                    <a:pt x="49846" y="62068"/>
                  </a:moveTo>
                  <a:cubicBezTo>
                    <a:pt x="40615" y="78620"/>
                    <a:pt x="40615" y="78620"/>
                    <a:pt x="40615" y="78620"/>
                  </a:cubicBezTo>
                  <a:cubicBezTo>
                    <a:pt x="40615" y="82758"/>
                    <a:pt x="40615" y="82758"/>
                    <a:pt x="40615" y="86896"/>
                  </a:cubicBezTo>
                  <a:cubicBezTo>
                    <a:pt x="40615" y="91034"/>
                    <a:pt x="40615" y="91034"/>
                    <a:pt x="40615" y="91034"/>
                  </a:cubicBezTo>
                  <a:cubicBezTo>
                    <a:pt x="27692" y="74482"/>
                    <a:pt x="27692" y="74482"/>
                    <a:pt x="27692" y="74482"/>
                  </a:cubicBezTo>
                  <a:cubicBezTo>
                    <a:pt x="27692" y="45517"/>
                    <a:pt x="27692" y="45517"/>
                    <a:pt x="27692" y="45517"/>
                  </a:cubicBezTo>
                  <a:cubicBezTo>
                    <a:pt x="40615" y="28965"/>
                    <a:pt x="40615" y="28965"/>
                    <a:pt x="40615" y="28965"/>
                  </a:cubicBezTo>
                  <a:cubicBezTo>
                    <a:pt x="40615" y="33103"/>
                    <a:pt x="40615" y="33103"/>
                    <a:pt x="40615" y="33103"/>
                  </a:cubicBezTo>
                  <a:cubicBezTo>
                    <a:pt x="40615" y="37241"/>
                    <a:pt x="40615" y="37241"/>
                    <a:pt x="40615" y="41379"/>
                  </a:cubicBezTo>
                  <a:lnTo>
                    <a:pt x="49846" y="6206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4" name="Google Shape;54;p3"/>
            <p:cNvSpPr/>
            <p:nvPr/>
          </p:nvSpPr>
          <p:spPr>
            <a:xfrm>
              <a:off x="4630738" y="4144963"/>
              <a:ext cx="593700" cy="1862100"/>
            </a:xfrm>
            <a:custGeom>
              <a:avLst/>
              <a:gdLst/>
              <a:ahLst/>
              <a:cxnLst/>
              <a:rect l="l" t="t" r="r" b="b"/>
              <a:pathLst>
                <a:path w="120000" h="120000" extrusionOk="0">
                  <a:moveTo>
                    <a:pt x="25945" y="43919"/>
                  </a:moveTo>
                  <a:cubicBezTo>
                    <a:pt x="25945" y="56714"/>
                    <a:pt x="25945" y="56714"/>
                    <a:pt x="25945" y="56714"/>
                  </a:cubicBezTo>
                  <a:cubicBezTo>
                    <a:pt x="12972" y="56714"/>
                    <a:pt x="12972" y="56714"/>
                    <a:pt x="12972" y="56714"/>
                  </a:cubicBezTo>
                  <a:cubicBezTo>
                    <a:pt x="11891" y="56714"/>
                    <a:pt x="10810" y="57060"/>
                    <a:pt x="10810" y="57752"/>
                  </a:cubicBezTo>
                  <a:cubicBezTo>
                    <a:pt x="10810" y="120000"/>
                    <a:pt x="10810" y="120000"/>
                    <a:pt x="10810" y="120000"/>
                  </a:cubicBezTo>
                  <a:cubicBezTo>
                    <a:pt x="16216" y="120000"/>
                    <a:pt x="16216" y="120000"/>
                    <a:pt x="16216" y="120000"/>
                  </a:cubicBezTo>
                  <a:cubicBezTo>
                    <a:pt x="16216" y="58443"/>
                    <a:pt x="16216" y="58443"/>
                    <a:pt x="16216" y="58443"/>
                  </a:cubicBezTo>
                  <a:cubicBezTo>
                    <a:pt x="114594" y="58443"/>
                    <a:pt x="114594" y="58443"/>
                    <a:pt x="114594" y="58443"/>
                  </a:cubicBezTo>
                  <a:cubicBezTo>
                    <a:pt x="114594" y="120000"/>
                    <a:pt x="114594" y="120000"/>
                    <a:pt x="114594" y="120000"/>
                  </a:cubicBezTo>
                  <a:cubicBezTo>
                    <a:pt x="120000" y="120000"/>
                    <a:pt x="120000" y="120000"/>
                    <a:pt x="120000" y="120000"/>
                  </a:cubicBezTo>
                  <a:cubicBezTo>
                    <a:pt x="120000" y="57752"/>
                    <a:pt x="120000" y="57752"/>
                    <a:pt x="120000" y="57752"/>
                  </a:cubicBezTo>
                  <a:cubicBezTo>
                    <a:pt x="120000" y="57060"/>
                    <a:pt x="118918" y="56714"/>
                    <a:pt x="117837" y="56714"/>
                  </a:cubicBezTo>
                  <a:cubicBezTo>
                    <a:pt x="104864" y="56714"/>
                    <a:pt x="104864" y="56714"/>
                    <a:pt x="104864" y="56714"/>
                  </a:cubicBezTo>
                  <a:cubicBezTo>
                    <a:pt x="104864" y="43919"/>
                    <a:pt x="104864" y="43919"/>
                    <a:pt x="104864" y="43919"/>
                  </a:cubicBezTo>
                  <a:cubicBezTo>
                    <a:pt x="113513" y="41498"/>
                    <a:pt x="120000" y="37694"/>
                    <a:pt x="120000" y="33544"/>
                  </a:cubicBezTo>
                  <a:cubicBezTo>
                    <a:pt x="120000" y="26282"/>
                    <a:pt x="120000" y="26282"/>
                    <a:pt x="120000" y="26282"/>
                  </a:cubicBezTo>
                  <a:cubicBezTo>
                    <a:pt x="120000" y="20403"/>
                    <a:pt x="120000" y="20403"/>
                    <a:pt x="120000" y="20403"/>
                  </a:cubicBezTo>
                  <a:cubicBezTo>
                    <a:pt x="120000" y="11757"/>
                    <a:pt x="120000" y="11757"/>
                    <a:pt x="120000" y="11757"/>
                  </a:cubicBezTo>
                  <a:cubicBezTo>
                    <a:pt x="120000" y="9337"/>
                    <a:pt x="113513" y="7262"/>
                    <a:pt x="104864" y="7262"/>
                  </a:cubicBezTo>
                  <a:cubicBezTo>
                    <a:pt x="101621" y="7262"/>
                    <a:pt x="99459" y="7608"/>
                    <a:pt x="97297" y="8299"/>
                  </a:cubicBezTo>
                  <a:cubicBezTo>
                    <a:pt x="97297" y="6916"/>
                    <a:pt x="97297" y="6916"/>
                    <a:pt x="97297" y="6916"/>
                  </a:cubicBezTo>
                  <a:cubicBezTo>
                    <a:pt x="97297" y="4495"/>
                    <a:pt x="90810" y="2420"/>
                    <a:pt x="82162" y="2420"/>
                  </a:cubicBezTo>
                  <a:cubicBezTo>
                    <a:pt x="78918" y="2420"/>
                    <a:pt x="75675" y="2766"/>
                    <a:pt x="73513" y="3458"/>
                  </a:cubicBezTo>
                  <a:cubicBezTo>
                    <a:pt x="72432" y="1383"/>
                    <a:pt x="67027" y="0"/>
                    <a:pt x="59459" y="0"/>
                  </a:cubicBezTo>
                  <a:cubicBezTo>
                    <a:pt x="52972" y="0"/>
                    <a:pt x="47567" y="1383"/>
                    <a:pt x="46486" y="3458"/>
                  </a:cubicBezTo>
                  <a:cubicBezTo>
                    <a:pt x="43243" y="2766"/>
                    <a:pt x="40000" y="2420"/>
                    <a:pt x="36756" y="2420"/>
                  </a:cubicBezTo>
                  <a:cubicBezTo>
                    <a:pt x="29189" y="2420"/>
                    <a:pt x="22702" y="4495"/>
                    <a:pt x="22702" y="6916"/>
                  </a:cubicBezTo>
                  <a:cubicBezTo>
                    <a:pt x="22702" y="28703"/>
                    <a:pt x="22702" y="28703"/>
                    <a:pt x="22702" y="28703"/>
                  </a:cubicBezTo>
                  <a:cubicBezTo>
                    <a:pt x="28108" y="28703"/>
                    <a:pt x="28108" y="28703"/>
                    <a:pt x="28108" y="28703"/>
                  </a:cubicBezTo>
                  <a:cubicBezTo>
                    <a:pt x="28108" y="6916"/>
                    <a:pt x="28108" y="6916"/>
                    <a:pt x="28108" y="6916"/>
                  </a:cubicBezTo>
                  <a:cubicBezTo>
                    <a:pt x="28108" y="5533"/>
                    <a:pt x="32432" y="4149"/>
                    <a:pt x="36756" y="4149"/>
                  </a:cubicBezTo>
                  <a:cubicBezTo>
                    <a:pt x="42162" y="4149"/>
                    <a:pt x="45405" y="5533"/>
                    <a:pt x="45405" y="6916"/>
                  </a:cubicBezTo>
                  <a:cubicBezTo>
                    <a:pt x="45405" y="14178"/>
                    <a:pt x="45405" y="14178"/>
                    <a:pt x="45405" y="14178"/>
                  </a:cubicBezTo>
                  <a:cubicBezTo>
                    <a:pt x="45405" y="19020"/>
                    <a:pt x="45405" y="19020"/>
                    <a:pt x="45405" y="19020"/>
                  </a:cubicBezTo>
                  <a:cubicBezTo>
                    <a:pt x="50810" y="19020"/>
                    <a:pt x="50810" y="19020"/>
                    <a:pt x="50810" y="19020"/>
                  </a:cubicBezTo>
                  <a:cubicBezTo>
                    <a:pt x="50810" y="14178"/>
                    <a:pt x="50810" y="14178"/>
                    <a:pt x="50810" y="14178"/>
                  </a:cubicBezTo>
                  <a:cubicBezTo>
                    <a:pt x="50810" y="6916"/>
                    <a:pt x="50810" y="6916"/>
                    <a:pt x="50810" y="6916"/>
                  </a:cubicBezTo>
                  <a:cubicBezTo>
                    <a:pt x="50810" y="4495"/>
                    <a:pt x="50810" y="4495"/>
                    <a:pt x="50810" y="4495"/>
                  </a:cubicBezTo>
                  <a:cubicBezTo>
                    <a:pt x="50810" y="3112"/>
                    <a:pt x="55135" y="1729"/>
                    <a:pt x="59459" y="1729"/>
                  </a:cubicBezTo>
                  <a:cubicBezTo>
                    <a:pt x="64864" y="1729"/>
                    <a:pt x="68108" y="3112"/>
                    <a:pt x="68108" y="4495"/>
                  </a:cubicBezTo>
                  <a:cubicBezTo>
                    <a:pt x="68108" y="6916"/>
                    <a:pt x="68108" y="6916"/>
                    <a:pt x="68108" y="6916"/>
                  </a:cubicBezTo>
                  <a:cubicBezTo>
                    <a:pt x="68108" y="14178"/>
                    <a:pt x="68108" y="14178"/>
                    <a:pt x="68108" y="14178"/>
                  </a:cubicBezTo>
                  <a:cubicBezTo>
                    <a:pt x="68108" y="19020"/>
                    <a:pt x="68108" y="19020"/>
                    <a:pt x="68108" y="19020"/>
                  </a:cubicBezTo>
                  <a:cubicBezTo>
                    <a:pt x="73513" y="19020"/>
                    <a:pt x="73513" y="19020"/>
                    <a:pt x="73513" y="19020"/>
                  </a:cubicBezTo>
                  <a:cubicBezTo>
                    <a:pt x="73513" y="14178"/>
                    <a:pt x="73513" y="14178"/>
                    <a:pt x="73513" y="14178"/>
                  </a:cubicBezTo>
                  <a:cubicBezTo>
                    <a:pt x="73513" y="6916"/>
                    <a:pt x="73513" y="6916"/>
                    <a:pt x="73513" y="6916"/>
                  </a:cubicBezTo>
                  <a:cubicBezTo>
                    <a:pt x="73513" y="5533"/>
                    <a:pt x="77837" y="4149"/>
                    <a:pt x="82162" y="4149"/>
                  </a:cubicBezTo>
                  <a:cubicBezTo>
                    <a:pt x="87567" y="4149"/>
                    <a:pt x="90810" y="5533"/>
                    <a:pt x="90810" y="6916"/>
                  </a:cubicBezTo>
                  <a:cubicBezTo>
                    <a:pt x="90810" y="11757"/>
                    <a:pt x="90810" y="11757"/>
                    <a:pt x="90810" y="11757"/>
                  </a:cubicBezTo>
                  <a:cubicBezTo>
                    <a:pt x="90810" y="19020"/>
                    <a:pt x="90810" y="19020"/>
                    <a:pt x="90810" y="19020"/>
                  </a:cubicBezTo>
                  <a:cubicBezTo>
                    <a:pt x="90810" y="21440"/>
                    <a:pt x="90810" y="21440"/>
                    <a:pt x="90810" y="21440"/>
                  </a:cubicBezTo>
                  <a:cubicBezTo>
                    <a:pt x="97297" y="21440"/>
                    <a:pt x="97297" y="21440"/>
                    <a:pt x="97297" y="21440"/>
                  </a:cubicBezTo>
                  <a:cubicBezTo>
                    <a:pt x="97297" y="19020"/>
                    <a:pt x="97297" y="19020"/>
                    <a:pt x="97297" y="19020"/>
                  </a:cubicBezTo>
                  <a:cubicBezTo>
                    <a:pt x="97297" y="11757"/>
                    <a:pt x="97297" y="11757"/>
                    <a:pt x="97297" y="11757"/>
                  </a:cubicBezTo>
                  <a:cubicBezTo>
                    <a:pt x="97297" y="10374"/>
                    <a:pt x="100540" y="8991"/>
                    <a:pt x="104864" y="8991"/>
                  </a:cubicBezTo>
                  <a:cubicBezTo>
                    <a:pt x="110270" y="8991"/>
                    <a:pt x="113513" y="10374"/>
                    <a:pt x="113513" y="11757"/>
                  </a:cubicBezTo>
                  <a:cubicBezTo>
                    <a:pt x="113513" y="20403"/>
                    <a:pt x="113513" y="20403"/>
                    <a:pt x="113513" y="20403"/>
                  </a:cubicBezTo>
                  <a:cubicBezTo>
                    <a:pt x="113513" y="26282"/>
                    <a:pt x="113513" y="26282"/>
                    <a:pt x="113513" y="26282"/>
                  </a:cubicBezTo>
                  <a:cubicBezTo>
                    <a:pt x="113513" y="33544"/>
                    <a:pt x="113513" y="33544"/>
                    <a:pt x="113513" y="33544"/>
                  </a:cubicBezTo>
                  <a:cubicBezTo>
                    <a:pt x="113513" y="37348"/>
                    <a:pt x="108108" y="40806"/>
                    <a:pt x="98378" y="42881"/>
                  </a:cubicBezTo>
                  <a:cubicBezTo>
                    <a:pt x="98378" y="43919"/>
                    <a:pt x="98378" y="43919"/>
                    <a:pt x="98378" y="43919"/>
                  </a:cubicBezTo>
                  <a:cubicBezTo>
                    <a:pt x="98378" y="44956"/>
                    <a:pt x="98378" y="44956"/>
                    <a:pt x="98378" y="44956"/>
                  </a:cubicBezTo>
                  <a:cubicBezTo>
                    <a:pt x="98378" y="56714"/>
                    <a:pt x="98378" y="56714"/>
                    <a:pt x="98378" y="56714"/>
                  </a:cubicBezTo>
                  <a:cubicBezTo>
                    <a:pt x="32432" y="56714"/>
                    <a:pt x="32432" y="56714"/>
                    <a:pt x="32432" y="56714"/>
                  </a:cubicBezTo>
                  <a:cubicBezTo>
                    <a:pt x="32432" y="44956"/>
                    <a:pt x="32432" y="44956"/>
                    <a:pt x="32432" y="44956"/>
                  </a:cubicBezTo>
                  <a:cubicBezTo>
                    <a:pt x="32432" y="44265"/>
                    <a:pt x="32432" y="44265"/>
                    <a:pt x="32432" y="44265"/>
                  </a:cubicBezTo>
                  <a:cubicBezTo>
                    <a:pt x="32432" y="42881"/>
                    <a:pt x="32432" y="42881"/>
                    <a:pt x="32432" y="42881"/>
                  </a:cubicBezTo>
                  <a:cubicBezTo>
                    <a:pt x="16216" y="39769"/>
                    <a:pt x="5405" y="34582"/>
                    <a:pt x="5405" y="31123"/>
                  </a:cubicBezTo>
                  <a:cubicBezTo>
                    <a:pt x="5405" y="22478"/>
                    <a:pt x="5405" y="22478"/>
                    <a:pt x="5405" y="22478"/>
                  </a:cubicBezTo>
                  <a:cubicBezTo>
                    <a:pt x="0" y="22478"/>
                    <a:pt x="0" y="22478"/>
                    <a:pt x="0" y="22478"/>
                  </a:cubicBezTo>
                  <a:cubicBezTo>
                    <a:pt x="0" y="31123"/>
                    <a:pt x="0" y="31123"/>
                    <a:pt x="0" y="31123"/>
                  </a:cubicBezTo>
                  <a:cubicBezTo>
                    <a:pt x="0" y="34582"/>
                    <a:pt x="10810" y="40461"/>
                    <a:pt x="25945" y="4391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55" name="Google Shape;55;p3"/>
          <p:cNvGrpSpPr/>
          <p:nvPr/>
        </p:nvGrpSpPr>
        <p:grpSpPr>
          <a:xfrm rot="-5400000">
            <a:off x="961385" y="3419782"/>
            <a:ext cx="1475128" cy="3397897"/>
            <a:chOff x="3357563" y="850900"/>
            <a:chExt cx="957212" cy="2204900"/>
          </a:xfrm>
        </p:grpSpPr>
        <p:sp>
          <p:nvSpPr>
            <p:cNvPr id="56" name="Google Shape;56;p3"/>
            <p:cNvSpPr/>
            <p:nvPr/>
          </p:nvSpPr>
          <p:spPr>
            <a:xfrm>
              <a:off x="3833813" y="2476500"/>
              <a:ext cx="27000" cy="27000"/>
            </a:xfrm>
            <a:custGeom>
              <a:avLst/>
              <a:gdLst/>
              <a:ahLst/>
              <a:cxnLst/>
              <a:rect l="l" t="t" r="r" b="b"/>
              <a:pathLst>
                <a:path w="120000" h="120000" extrusionOk="0">
                  <a:moveTo>
                    <a:pt x="98823" y="0"/>
                  </a:moveTo>
                  <a:lnTo>
                    <a:pt x="0" y="0"/>
                  </a:lnTo>
                  <a:lnTo>
                    <a:pt x="0" y="120000"/>
                  </a:lnTo>
                  <a:lnTo>
                    <a:pt x="120000" y="120000"/>
                  </a:lnTo>
                  <a:lnTo>
                    <a:pt x="98823"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7" name="Google Shape;57;p3"/>
            <p:cNvSpPr/>
            <p:nvPr/>
          </p:nvSpPr>
          <p:spPr>
            <a:xfrm>
              <a:off x="3736975" y="2476500"/>
              <a:ext cx="577800" cy="579300"/>
            </a:xfrm>
            <a:custGeom>
              <a:avLst/>
              <a:gdLst/>
              <a:ahLst/>
              <a:cxnLst/>
              <a:rect l="l" t="t" r="r" b="b"/>
              <a:pathLst>
                <a:path w="120000" h="120000" extrusionOk="0">
                  <a:moveTo>
                    <a:pt x="120000" y="35555"/>
                  </a:moveTo>
                  <a:cubicBezTo>
                    <a:pt x="84444" y="1111"/>
                    <a:pt x="84444" y="1111"/>
                    <a:pt x="84444" y="1111"/>
                  </a:cubicBezTo>
                  <a:cubicBezTo>
                    <a:pt x="84444" y="1111"/>
                    <a:pt x="83333" y="0"/>
                    <a:pt x="82222" y="0"/>
                  </a:cubicBezTo>
                  <a:cubicBezTo>
                    <a:pt x="55555" y="0"/>
                    <a:pt x="55555" y="0"/>
                    <a:pt x="55555" y="0"/>
                  </a:cubicBezTo>
                  <a:cubicBezTo>
                    <a:pt x="55555" y="5555"/>
                    <a:pt x="55555" y="5555"/>
                    <a:pt x="55555" y="5555"/>
                  </a:cubicBezTo>
                  <a:cubicBezTo>
                    <a:pt x="80000" y="5555"/>
                    <a:pt x="80000" y="5555"/>
                    <a:pt x="80000" y="5555"/>
                  </a:cubicBezTo>
                  <a:cubicBezTo>
                    <a:pt x="80000" y="37777"/>
                    <a:pt x="80000" y="37777"/>
                    <a:pt x="80000" y="37777"/>
                  </a:cubicBezTo>
                  <a:cubicBezTo>
                    <a:pt x="80000" y="40000"/>
                    <a:pt x="81111" y="41111"/>
                    <a:pt x="82222" y="41111"/>
                  </a:cubicBezTo>
                  <a:cubicBezTo>
                    <a:pt x="114444" y="41111"/>
                    <a:pt x="114444" y="41111"/>
                    <a:pt x="114444" y="41111"/>
                  </a:cubicBezTo>
                  <a:cubicBezTo>
                    <a:pt x="114444" y="114444"/>
                    <a:pt x="114444" y="114444"/>
                    <a:pt x="114444" y="114444"/>
                  </a:cubicBezTo>
                  <a:cubicBezTo>
                    <a:pt x="5555" y="114444"/>
                    <a:pt x="5555" y="114444"/>
                    <a:pt x="5555" y="114444"/>
                  </a:cubicBezTo>
                  <a:cubicBezTo>
                    <a:pt x="5555" y="42222"/>
                    <a:pt x="5555" y="42222"/>
                    <a:pt x="5555" y="42222"/>
                  </a:cubicBezTo>
                  <a:cubicBezTo>
                    <a:pt x="5555" y="42222"/>
                    <a:pt x="5555" y="42222"/>
                    <a:pt x="4444" y="42222"/>
                  </a:cubicBezTo>
                  <a:cubicBezTo>
                    <a:pt x="3333" y="42222"/>
                    <a:pt x="2222" y="42222"/>
                    <a:pt x="0" y="42222"/>
                  </a:cubicBezTo>
                  <a:cubicBezTo>
                    <a:pt x="0" y="117777"/>
                    <a:pt x="0" y="117777"/>
                    <a:pt x="0" y="117777"/>
                  </a:cubicBezTo>
                  <a:cubicBezTo>
                    <a:pt x="0" y="118888"/>
                    <a:pt x="1111" y="120000"/>
                    <a:pt x="3333" y="120000"/>
                  </a:cubicBezTo>
                  <a:cubicBezTo>
                    <a:pt x="117777" y="120000"/>
                    <a:pt x="117777" y="120000"/>
                    <a:pt x="117777" y="120000"/>
                  </a:cubicBezTo>
                  <a:cubicBezTo>
                    <a:pt x="118888" y="120000"/>
                    <a:pt x="120000" y="118888"/>
                    <a:pt x="120000" y="117777"/>
                  </a:cubicBezTo>
                  <a:cubicBezTo>
                    <a:pt x="120000" y="37777"/>
                    <a:pt x="120000" y="37777"/>
                    <a:pt x="120000" y="37777"/>
                  </a:cubicBezTo>
                  <a:cubicBezTo>
                    <a:pt x="120000" y="37777"/>
                    <a:pt x="120000" y="36666"/>
                    <a:pt x="120000" y="35555"/>
                  </a:cubicBezTo>
                  <a:close/>
                  <a:moveTo>
                    <a:pt x="85555" y="35555"/>
                  </a:moveTo>
                  <a:cubicBezTo>
                    <a:pt x="85555" y="10000"/>
                    <a:pt x="85555" y="10000"/>
                    <a:pt x="85555" y="10000"/>
                  </a:cubicBezTo>
                  <a:cubicBezTo>
                    <a:pt x="111111" y="35555"/>
                    <a:pt x="111111" y="35555"/>
                    <a:pt x="111111" y="35555"/>
                  </a:cubicBezTo>
                  <a:lnTo>
                    <a:pt x="85555" y="35555"/>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58" name="Google Shape;58;p3"/>
            <p:cNvSpPr/>
            <p:nvPr/>
          </p:nvSpPr>
          <p:spPr>
            <a:xfrm>
              <a:off x="3357563" y="850900"/>
              <a:ext cx="807900" cy="1830300"/>
            </a:xfrm>
            <a:custGeom>
              <a:avLst/>
              <a:gdLst/>
              <a:ahLst/>
              <a:cxnLst/>
              <a:rect l="l" t="t" r="r" b="b"/>
              <a:pathLst>
                <a:path w="120000" h="120000" extrusionOk="0">
                  <a:moveTo>
                    <a:pt x="85827" y="64046"/>
                  </a:moveTo>
                  <a:cubicBezTo>
                    <a:pt x="85827" y="64046"/>
                    <a:pt x="85827" y="64046"/>
                    <a:pt x="85827" y="64046"/>
                  </a:cubicBezTo>
                  <a:cubicBezTo>
                    <a:pt x="84238" y="63343"/>
                    <a:pt x="82649" y="62639"/>
                    <a:pt x="81059" y="62287"/>
                  </a:cubicBezTo>
                  <a:cubicBezTo>
                    <a:pt x="81059" y="49970"/>
                    <a:pt x="81059" y="49970"/>
                    <a:pt x="81059" y="49970"/>
                  </a:cubicBezTo>
                  <a:cubicBezTo>
                    <a:pt x="93774" y="49970"/>
                    <a:pt x="93774" y="49970"/>
                    <a:pt x="93774" y="49970"/>
                  </a:cubicBezTo>
                  <a:cubicBezTo>
                    <a:pt x="94569" y="49970"/>
                    <a:pt x="95364" y="49266"/>
                    <a:pt x="95364" y="48914"/>
                  </a:cubicBezTo>
                  <a:cubicBezTo>
                    <a:pt x="95364" y="0"/>
                    <a:pt x="95364" y="0"/>
                    <a:pt x="95364" y="0"/>
                  </a:cubicBezTo>
                  <a:cubicBezTo>
                    <a:pt x="91390" y="0"/>
                    <a:pt x="91390" y="0"/>
                    <a:pt x="91390" y="0"/>
                  </a:cubicBezTo>
                  <a:cubicBezTo>
                    <a:pt x="91390" y="38005"/>
                    <a:pt x="91390" y="38005"/>
                    <a:pt x="91390" y="38005"/>
                  </a:cubicBezTo>
                  <a:cubicBezTo>
                    <a:pt x="19072" y="38005"/>
                    <a:pt x="19072" y="38005"/>
                    <a:pt x="19072" y="38005"/>
                  </a:cubicBezTo>
                  <a:cubicBezTo>
                    <a:pt x="19072" y="0"/>
                    <a:pt x="19072" y="0"/>
                    <a:pt x="19072" y="0"/>
                  </a:cubicBezTo>
                  <a:cubicBezTo>
                    <a:pt x="15099" y="0"/>
                    <a:pt x="15099" y="0"/>
                    <a:pt x="15099" y="0"/>
                  </a:cubicBezTo>
                  <a:cubicBezTo>
                    <a:pt x="15099" y="48914"/>
                    <a:pt x="15099" y="48914"/>
                    <a:pt x="15099" y="48914"/>
                  </a:cubicBezTo>
                  <a:cubicBezTo>
                    <a:pt x="15099" y="49266"/>
                    <a:pt x="15894" y="49970"/>
                    <a:pt x="16688" y="49970"/>
                  </a:cubicBezTo>
                  <a:cubicBezTo>
                    <a:pt x="29403" y="49970"/>
                    <a:pt x="29403" y="49970"/>
                    <a:pt x="29403" y="49970"/>
                  </a:cubicBezTo>
                  <a:cubicBezTo>
                    <a:pt x="29403" y="62287"/>
                    <a:pt x="29403" y="62287"/>
                    <a:pt x="29403" y="62287"/>
                  </a:cubicBezTo>
                  <a:cubicBezTo>
                    <a:pt x="21456" y="64750"/>
                    <a:pt x="17483" y="69677"/>
                    <a:pt x="17483" y="76715"/>
                  </a:cubicBezTo>
                  <a:cubicBezTo>
                    <a:pt x="17483" y="78826"/>
                    <a:pt x="16688" y="80586"/>
                    <a:pt x="14304" y="82697"/>
                  </a:cubicBezTo>
                  <a:cubicBezTo>
                    <a:pt x="2384" y="92903"/>
                    <a:pt x="2384" y="92903"/>
                    <a:pt x="2384" y="92903"/>
                  </a:cubicBezTo>
                  <a:cubicBezTo>
                    <a:pt x="794" y="93958"/>
                    <a:pt x="0" y="95014"/>
                    <a:pt x="794" y="96422"/>
                  </a:cubicBezTo>
                  <a:cubicBezTo>
                    <a:pt x="1589" y="97478"/>
                    <a:pt x="3178" y="98533"/>
                    <a:pt x="5562" y="99237"/>
                  </a:cubicBezTo>
                  <a:cubicBezTo>
                    <a:pt x="10331" y="100645"/>
                    <a:pt x="17483" y="99941"/>
                    <a:pt x="20662" y="97829"/>
                  </a:cubicBezTo>
                  <a:cubicBezTo>
                    <a:pt x="30198" y="90791"/>
                    <a:pt x="30198" y="90791"/>
                    <a:pt x="30198" y="90791"/>
                  </a:cubicBezTo>
                  <a:cubicBezTo>
                    <a:pt x="23046" y="108387"/>
                    <a:pt x="23046" y="108387"/>
                    <a:pt x="23046" y="108387"/>
                  </a:cubicBezTo>
                  <a:cubicBezTo>
                    <a:pt x="22251" y="109794"/>
                    <a:pt x="23046" y="110850"/>
                    <a:pt x="24635" y="111906"/>
                  </a:cubicBezTo>
                  <a:cubicBezTo>
                    <a:pt x="26225" y="112961"/>
                    <a:pt x="28609" y="113665"/>
                    <a:pt x="30993" y="114017"/>
                  </a:cubicBezTo>
                  <a:cubicBezTo>
                    <a:pt x="33377" y="114369"/>
                    <a:pt x="36556" y="114017"/>
                    <a:pt x="38940" y="113313"/>
                  </a:cubicBezTo>
                  <a:cubicBezTo>
                    <a:pt x="41324" y="112609"/>
                    <a:pt x="42913" y="111554"/>
                    <a:pt x="43708" y="110498"/>
                  </a:cubicBezTo>
                  <a:cubicBezTo>
                    <a:pt x="49271" y="99589"/>
                    <a:pt x="49271" y="99589"/>
                    <a:pt x="49271" y="99589"/>
                  </a:cubicBezTo>
                  <a:cubicBezTo>
                    <a:pt x="49271" y="115425"/>
                    <a:pt x="49271" y="115425"/>
                    <a:pt x="49271" y="115425"/>
                  </a:cubicBezTo>
                  <a:cubicBezTo>
                    <a:pt x="49271" y="117888"/>
                    <a:pt x="54039" y="119999"/>
                    <a:pt x="59602" y="119999"/>
                  </a:cubicBezTo>
                  <a:cubicBezTo>
                    <a:pt x="65960" y="119999"/>
                    <a:pt x="70728" y="117888"/>
                    <a:pt x="70728" y="115425"/>
                  </a:cubicBezTo>
                  <a:cubicBezTo>
                    <a:pt x="70728" y="99941"/>
                    <a:pt x="70728" y="99941"/>
                    <a:pt x="70728" y="99941"/>
                  </a:cubicBezTo>
                  <a:cubicBezTo>
                    <a:pt x="76291" y="111202"/>
                    <a:pt x="76291" y="111202"/>
                    <a:pt x="76291" y="111202"/>
                  </a:cubicBezTo>
                  <a:cubicBezTo>
                    <a:pt x="76291" y="112609"/>
                    <a:pt x="77880" y="113665"/>
                    <a:pt x="80264" y="114369"/>
                  </a:cubicBezTo>
                  <a:cubicBezTo>
                    <a:pt x="82649" y="115073"/>
                    <a:pt x="85827" y="115073"/>
                    <a:pt x="88211" y="115073"/>
                  </a:cubicBezTo>
                  <a:cubicBezTo>
                    <a:pt x="91390" y="114721"/>
                    <a:pt x="93774" y="114017"/>
                    <a:pt x="95364" y="112961"/>
                  </a:cubicBezTo>
                  <a:cubicBezTo>
                    <a:pt x="96953" y="111906"/>
                    <a:pt x="96953" y="110498"/>
                    <a:pt x="96953" y="109442"/>
                  </a:cubicBezTo>
                  <a:cubicBezTo>
                    <a:pt x="88211" y="83401"/>
                    <a:pt x="88211" y="83401"/>
                    <a:pt x="88211" y="83401"/>
                  </a:cubicBezTo>
                  <a:cubicBezTo>
                    <a:pt x="100927" y="88680"/>
                    <a:pt x="100927" y="88680"/>
                    <a:pt x="100927" y="88680"/>
                  </a:cubicBezTo>
                  <a:cubicBezTo>
                    <a:pt x="103311" y="89384"/>
                    <a:pt x="105695" y="89736"/>
                    <a:pt x="108874" y="89736"/>
                  </a:cubicBezTo>
                  <a:cubicBezTo>
                    <a:pt x="111258" y="89736"/>
                    <a:pt x="114437" y="89032"/>
                    <a:pt x="116026" y="88328"/>
                  </a:cubicBezTo>
                  <a:cubicBezTo>
                    <a:pt x="120000" y="86217"/>
                    <a:pt x="120000" y="83401"/>
                    <a:pt x="116026" y="81642"/>
                  </a:cubicBezTo>
                  <a:lnTo>
                    <a:pt x="85827" y="64046"/>
                  </a:lnTo>
                  <a:close/>
                  <a:moveTo>
                    <a:pt x="19072" y="47859"/>
                  </a:moveTo>
                  <a:cubicBezTo>
                    <a:pt x="19072" y="39765"/>
                    <a:pt x="19072" y="39765"/>
                    <a:pt x="19072" y="39765"/>
                  </a:cubicBezTo>
                  <a:cubicBezTo>
                    <a:pt x="91390" y="39765"/>
                    <a:pt x="91390" y="39765"/>
                    <a:pt x="91390" y="39765"/>
                  </a:cubicBezTo>
                  <a:cubicBezTo>
                    <a:pt x="91390" y="47859"/>
                    <a:pt x="91390" y="47859"/>
                    <a:pt x="91390" y="47859"/>
                  </a:cubicBezTo>
                  <a:lnTo>
                    <a:pt x="19072" y="47859"/>
                  </a:lnTo>
                  <a:close/>
                  <a:moveTo>
                    <a:pt x="112847" y="86920"/>
                  </a:moveTo>
                  <a:cubicBezTo>
                    <a:pt x="112052" y="87624"/>
                    <a:pt x="110463" y="87976"/>
                    <a:pt x="108874" y="87976"/>
                  </a:cubicBezTo>
                  <a:cubicBezTo>
                    <a:pt x="106490" y="87976"/>
                    <a:pt x="104900" y="87624"/>
                    <a:pt x="104105" y="87272"/>
                  </a:cubicBezTo>
                  <a:cubicBezTo>
                    <a:pt x="86622" y="80586"/>
                    <a:pt x="86622" y="80586"/>
                    <a:pt x="86622" y="80586"/>
                  </a:cubicBezTo>
                  <a:cubicBezTo>
                    <a:pt x="85827" y="80234"/>
                    <a:pt x="85033" y="80234"/>
                    <a:pt x="84238" y="80586"/>
                  </a:cubicBezTo>
                  <a:cubicBezTo>
                    <a:pt x="83443" y="80586"/>
                    <a:pt x="83443" y="80938"/>
                    <a:pt x="83443" y="81290"/>
                  </a:cubicBezTo>
                  <a:cubicBezTo>
                    <a:pt x="92980" y="109794"/>
                    <a:pt x="92980" y="109794"/>
                    <a:pt x="92980" y="109794"/>
                  </a:cubicBezTo>
                  <a:cubicBezTo>
                    <a:pt x="92980" y="109794"/>
                    <a:pt x="92980" y="109794"/>
                    <a:pt x="92980" y="109794"/>
                  </a:cubicBezTo>
                  <a:cubicBezTo>
                    <a:pt x="92980" y="110498"/>
                    <a:pt x="92980" y="111202"/>
                    <a:pt x="92185" y="111906"/>
                  </a:cubicBezTo>
                  <a:cubicBezTo>
                    <a:pt x="90596" y="112609"/>
                    <a:pt x="89801" y="112961"/>
                    <a:pt x="87417" y="113313"/>
                  </a:cubicBezTo>
                  <a:cubicBezTo>
                    <a:pt x="85827" y="113313"/>
                    <a:pt x="84238" y="113313"/>
                    <a:pt x="82649" y="112961"/>
                  </a:cubicBezTo>
                  <a:cubicBezTo>
                    <a:pt x="81059" y="112258"/>
                    <a:pt x="80264" y="111554"/>
                    <a:pt x="80264" y="110850"/>
                  </a:cubicBezTo>
                  <a:cubicBezTo>
                    <a:pt x="70728" y="91143"/>
                    <a:pt x="70728" y="91143"/>
                    <a:pt x="70728" y="91143"/>
                  </a:cubicBezTo>
                  <a:cubicBezTo>
                    <a:pt x="69933" y="90791"/>
                    <a:pt x="69139" y="90439"/>
                    <a:pt x="68344" y="90439"/>
                  </a:cubicBezTo>
                  <a:cubicBezTo>
                    <a:pt x="66754" y="90439"/>
                    <a:pt x="65960" y="90791"/>
                    <a:pt x="65960" y="91495"/>
                  </a:cubicBezTo>
                  <a:cubicBezTo>
                    <a:pt x="65960" y="115425"/>
                    <a:pt x="65960" y="115425"/>
                    <a:pt x="65960" y="115425"/>
                  </a:cubicBezTo>
                  <a:cubicBezTo>
                    <a:pt x="65960" y="117184"/>
                    <a:pt x="63576" y="118240"/>
                    <a:pt x="59602" y="118240"/>
                  </a:cubicBezTo>
                  <a:cubicBezTo>
                    <a:pt x="56423" y="118240"/>
                    <a:pt x="53245" y="117184"/>
                    <a:pt x="53245" y="115425"/>
                  </a:cubicBezTo>
                  <a:cubicBezTo>
                    <a:pt x="53245" y="91495"/>
                    <a:pt x="53245" y="91495"/>
                    <a:pt x="53245" y="91495"/>
                  </a:cubicBezTo>
                  <a:cubicBezTo>
                    <a:pt x="53245" y="90791"/>
                    <a:pt x="52450" y="90439"/>
                    <a:pt x="51655" y="90439"/>
                  </a:cubicBezTo>
                  <a:cubicBezTo>
                    <a:pt x="51655" y="90439"/>
                    <a:pt x="51655" y="90439"/>
                    <a:pt x="50860" y="90439"/>
                  </a:cubicBezTo>
                  <a:cubicBezTo>
                    <a:pt x="50066" y="90439"/>
                    <a:pt x="49271" y="90791"/>
                    <a:pt x="49271" y="91143"/>
                  </a:cubicBezTo>
                  <a:cubicBezTo>
                    <a:pt x="39735" y="110146"/>
                    <a:pt x="39735" y="110146"/>
                    <a:pt x="39735" y="110146"/>
                  </a:cubicBezTo>
                  <a:cubicBezTo>
                    <a:pt x="38940" y="110850"/>
                    <a:pt x="38145" y="111554"/>
                    <a:pt x="36556" y="111906"/>
                  </a:cubicBezTo>
                  <a:cubicBezTo>
                    <a:pt x="34966" y="112258"/>
                    <a:pt x="33377" y="112258"/>
                    <a:pt x="31788" y="112258"/>
                  </a:cubicBezTo>
                  <a:cubicBezTo>
                    <a:pt x="30198" y="112258"/>
                    <a:pt x="28609" y="111554"/>
                    <a:pt x="27814" y="110850"/>
                  </a:cubicBezTo>
                  <a:cubicBezTo>
                    <a:pt x="27019" y="110498"/>
                    <a:pt x="26225" y="109442"/>
                    <a:pt x="27019" y="108739"/>
                  </a:cubicBezTo>
                  <a:cubicBezTo>
                    <a:pt x="35761" y="86568"/>
                    <a:pt x="35761" y="86568"/>
                    <a:pt x="35761" y="86568"/>
                  </a:cubicBezTo>
                  <a:cubicBezTo>
                    <a:pt x="36556" y="86217"/>
                    <a:pt x="35761" y="85513"/>
                    <a:pt x="34966" y="85513"/>
                  </a:cubicBezTo>
                  <a:cubicBezTo>
                    <a:pt x="34172" y="85161"/>
                    <a:pt x="32582" y="85513"/>
                    <a:pt x="32582" y="85865"/>
                  </a:cubicBezTo>
                  <a:cubicBezTo>
                    <a:pt x="16688" y="96774"/>
                    <a:pt x="16688" y="96774"/>
                    <a:pt x="16688" y="96774"/>
                  </a:cubicBezTo>
                  <a:cubicBezTo>
                    <a:pt x="15099" y="98181"/>
                    <a:pt x="11125" y="98533"/>
                    <a:pt x="7947" y="97478"/>
                  </a:cubicBezTo>
                  <a:cubicBezTo>
                    <a:pt x="6357" y="97126"/>
                    <a:pt x="5562" y="96774"/>
                    <a:pt x="4768" y="95718"/>
                  </a:cubicBezTo>
                  <a:cubicBezTo>
                    <a:pt x="4768" y="95014"/>
                    <a:pt x="4768" y="94310"/>
                    <a:pt x="5562" y="93607"/>
                  </a:cubicBezTo>
                  <a:cubicBezTo>
                    <a:pt x="18278" y="83401"/>
                    <a:pt x="18278" y="83401"/>
                    <a:pt x="18278" y="83401"/>
                  </a:cubicBezTo>
                  <a:cubicBezTo>
                    <a:pt x="20662" y="81290"/>
                    <a:pt x="21456" y="78826"/>
                    <a:pt x="21456" y="76715"/>
                  </a:cubicBezTo>
                  <a:cubicBezTo>
                    <a:pt x="21456" y="69677"/>
                    <a:pt x="25430" y="65102"/>
                    <a:pt x="33377" y="63343"/>
                  </a:cubicBezTo>
                  <a:cubicBezTo>
                    <a:pt x="33377" y="62287"/>
                    <a:pt x="33377" y="62287"/>
                    <a:pt x="33377" y="62287"/>
                  </a:cubicBezTo>
                  <a:cubicBezTo>
                    <a:pt x="33377" y="61231"/>
                    <a:pt x="33377" y="61231"/>
                    <a:pt x="33377" y="61231"/>
                  </a:cubicBezTo>
                  <a:cubicBezTo>
                    <a:pt x="33377" y="49970"/>
                    <a:pt x="33377" y="49970"/>
                    <a:pt x="33377" y="49970"/>
                  </a:cubicBezTo>
                  <a:cubicBezTo>
                    <a:pt x="77086" y="49970"/>
                    <a:pt x="77086" y="49970"/>
                    <a:pt x="77086" y="49970"/>
                  </a:cubicBezTo>
                  <a:cubicBezTo>
                    <a:pt x="77086" y="61231"/>
                    <a:pt x="77086" y="61231"/>
                    <a:pt x="77086" y="61231"/>
                  </a:cubicBezTo>
                  <a:cubicBezTo>
                    <a:pt x="77086" y="61935"/>
                    <a:pt x="77086" y="61935"/>
                    <a:pt x="77086" y="61935"/>
                  </a:cubicBezTo>
                  <a:cubicBezTo>
                    <a:pt x="77086" y="63343"/>
                    <a:pt x="77086" y="63343"/>
                    <a:pt x="77086" y="63343"/>
                  </a:cubicBezTo>
                  <a:cubicBezTo>
                    <a:pt x="79470" y="63695"/>
                    <a:pt x="81059" y="64398"/>
                    <a:pt x="82649" y="65102"/>
                  </a:cubicBezTo>
                  <a:cubicBezTo>
                    <a:pt x="112847" y="82697"/>
                    <a:pt x="112847" y="82697"/>
                    <a:pt x="112847" y="82697"/>
                  </a:cubicBezTo>
                  <a:cubicBezTo>
                    <a:pt x="112847" y="82697"/>
                    <a:pt x="112847" y="83049"/>
                    <a:pt x="112847" y="83049"/>
                  </a:cubicBezTo>
                  <a:cubicBezTo>
                    <a:pt x="115231" y="84105"/>
                    <a:pt x="115231" y="85865"/>
                    <a:pt x="112847" y="8692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368892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83"/>
        <p:cNvGrpSpPr/>
        <p:nvPr/>
      </p:nvGrpSpPr>
      <p:grpSpPr>
        <a:xfrm>
          <a:off x="0" y="0"/>
          <a:ext cx="0" cy="0"/>
          <a:chOff x="0" y="0"/>
          <a:chExt cx="0" cy="0"/>
        </a:xfrm>
      </p:grpSpPr>
      <p:sp>
        <p:nvSpPr>
          <p:cNvPr id="84" name="Google Shape;84;p5"/>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 name="Google Shape;85;p5"/>
          <p:cNvSpPr txBox="1">
            <a:spLocks noGrp="1"/>
          </p:cNvSpPr>
          <p:nvPr>
            <p:ph type="sldNum" idx="12"/>
          </p:nvPr>
        </p:nvSpPr>
        <p:spPr>
          <a:xfrm>
            <a:off x="11744000" y="2944372"/>
            <a:ext cx="448000" cy="96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D57F1E4F-1CFF-5643-939E-217C01CDF565}" type="slidenum">
              <a:rPr lang="en-US" smtClean="0"/>
              <a:pPr/>
              <a:t>‹#›</a:t>
            </a:fld>
            <a:endParaRPr lang="en-US" dirty="0"/>
          </a:p>
        </p:txBody>
      </p:sp>
      <p:sp>
        <p:nvSpPr>
          <p:cNvPr id="86" name="Google Shape;86;p5"/>
          <p:cNvSpPr/>
          <p:nvPr/>
        </p:nvSpPr>
        <p:spPr>
          <a:xfrm>
            <a:off x="0" y="0"/>
            <a:ext cx="8128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 name="Google Shape;87;p5"/>
          <p:cNvSpPr txBox="1">
            <a:spLocks noGrp="1"/>
          </p:cNvSpPr>
          <p:nvPr>
            <p:ph type="title"/>
          </p:nvPr>
        </p:nvSpPr>
        <p:spPr>
          <a:xfrm>
            <a:off x="609600" y="782633"/>
            <a:ext cx="6851600" cy="11432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smtClean="0"/>
              <a:t>Click to edit Master title style</a:t>
            </a:r>
            <a:endParaRPr/>
          </a:p>
        </p:txBody>
      </p:sp>
      <p:sp>
        <p:nvSpPr>
          <p:cNvPr id="88" name="Google Shape;88;p5"/>
          <p:cNvSpPr txBox="1">
            <a:spLocks noGrp="1"/>
          </p:cNvSpPr>
          <p:nvPr>
            <p:ph type="body" idx="1"/>
          </p:nvPr>
        </p:nvSpPr>
        <p:spPr>
          <a:xfrm>
            <a:off x="609600" y="2209800"/>
            <a:ext cx="6851600" cy="4241200"/>
          </a:xfrm>
          <a:prstGeom prst="rect">
            <a:avLst/>
          </a:prstGeom>
        </p:spPr>
        <p:txBody>
          <a:bodyPr spcFirstLastPara="1" wrap="square" lIns="91425" tIns="91425" rIns="91425" bIns="91425" anchor="t" anchorCtr="0"/>
          <a:lstStyle>
            <a:lvl1pPr marL="609585" lvl="0" indent="-507987">
              <a:spcBef>
                <a:spcPts val="800"/>
              </a:spcBef>
              <a:spcAft>
                <a:spcPts val="0"/>
              </a:spcAft>
              <a:buSzPts val="2400"/>
              <a:buChar char="▹"/>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507987">
              <a:spcBef>
                <a:spcPts val="0"/>
              </a:spcBef>
              <a:spcAft>
                <a:spcPts val="0"/>
              </a:spcAft>
              <a:buSzPts val="2400"/>
              <a:buChar char="●"/>
              <a:defRPr/>
            </a:lvl4pPr>
            <a:lvl5pPr marL="3047924" lvl="4" indent="-507987">
              <a:spcBef>
                <a:spcPts val="0"/>
              </a:spcBef>
              <a:spcAft>
                <a:spcPts val="0"/>
              </a:spcAft>
              <a:buSzPts val="2400"/>
              <a:buChar char="○"/>
              <a:defRPr/>
            </a:lvl5pPr>
            <a:lvl6pPr marL="3657509" lvl="5" indent="-507987">
              <a:spcBef>
                <a:spcPts val="0"/>
              </a:spcBef>
              <a:spcAft>
                <a:spcPts val="0"/>
              </a:spcAft>
              <a:buSzPts val="2400"/>
              <a:buChar char="■"/>
              <a:defRPr/>
            </a:lvl6pPr>
            <a:lvl7pPr marL="4267093" lvl="6" indent="-507987">
              <a:spcBef>
                <a:spcPts val="0"/>
              </a:spcBef>
              <a:spcAft>
                <a:spcPts val="0"/>
              </a:spcAft>
              <a:buSzPts val="2400"/>
              <a:buChar char="●"/>
              <a:defRPr/>
            </a:lvl7pPr>
            <a:lvl8pPr marL="4876678" lvl="7" indent="-507987">
              <a:spcBef>
                <a:spcPts val="0"/>
              </a:spcBef>
              <a:spcAft>
                <a:spcPts val="0"/>
              </a:spcAft>
              <a:buSzPts val="2400"/>
              <a:buChar char="○"/>
              <a:defRPr/>
            </a:lvl8pPr>
            <a:lvl9pPr marL="5486263" lvl="8" indent="-507987">
              <a:spcBef>
                <a:spcPts val="0"/>
              </a:spcBef>
              <a:spcAft>
                <a:spcPts val="0"/>
              </a:spcAft>
              <a:buSzPts val="2400"/>
              <a:buChar char="■"/>
              <a:defRPr/>
            </a:lvl9pPr>
          </a:lstStyle>
          <a:p>
            <a:pPr lvl="0"/>
            <a:r>
              <a:rPr lang="en-US" smtClean="0"/>
              <a:t>Edit Master text styles</a:t>
            </a:r>
          </a:p>
        </p:txBody>
      </p:sp>
      <p:grpSp>
        <p:nvGrpSpPr>
          <p:cNvPr id="89" name="Google Shape;89;p5"/>
          <p:cNvGrpSpPr/>
          <p:nvPr/>
        </p:nvGrpSpPr>
        <p:grpSpPr>
          <a:xfrm>
            <a:off x="8562987" y="-83"/>
            <a:ext cx="2203300" cy="3027000"/>
            <a:chOff x="0" y="855663"/>
            <a:chExt cx="1652475" cy="2270250"/>
          </a:xfrm>
        </p:grpSpPr>
        <p:sp>
          <p:nvSpPr>
            <p:cNvPr id="90" name="Google Shape;90;p5"/>
            <p:cNvSpPr/>
            <p:nvPr/>
          </p:nvSpPr>
          <p:spPr>
            <a:xfrm>
              <a:off x="277813" y="2616200"/>
              <a:ext cx="230100" cy="20700"/>
            </a:xfrm>
            <a:custGeom>
              <a:avLst/>
              <a:gdLst/>
              <a:ahLst/>
              <a:cxnLst/>
              <a:rect l="l" t="t" r="r" b="b"/>
              <a:pathLst>
                <a:path w="120000" h="120000" extrusionOk="0">
                  <a:moveTo>
                    <a:pt x="111627" y="0"/>
                  </a:moveTo>
                  <a:cubicBezTo>
                    <a:pt x="5581" y="0"/>
                    <a:pt x="5581" y="0"/>
                    <a:pt x="5581" y="0"/>
                  </a:cubicBezTo>
                  <a:cubicBezTo>
                    <a:pt x="2790" y="0"/>
                    <a:pt x="0" y="30000"/>
                    <a:pt x="0" y="60000"/>
                  </a:cubicBezTo>
                  <a:cubicBezTo>
                    <a:pt x="0" y="90000"/>
                    <a:pt x="2790" y="120000"/>
                    <a:pt x="5581" y="120000"/>
                  </a:cubicBezTo>
                  <a:cubicBezTo>
                    <a:pt x="111627" y="120000"/>
                    <a:pt x="111627" y="120000"/>
                    <a:pt x="111627" y="120000"/>
                  </a:cubicBezTo>
                  <a:cubicBezTo>
                    <a:pt x="117209" y="120000"/>
                    <a:pt x="120000" y="90000"/>
                    <a:pt x="120000" y="60000"/>
                  </a:cubicBezTo>
                  <a:cubicBezTo>
                    <a:pt x="120000" y="30000"/>
                    <a:pt x="117209" y="0"/>
                    <a:pt x="1116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1" name="Google Shape;91;p5"/>
            <p:cNvSpPr/>
            <p:nvPr/>
          </p:nvSpPr>
          <p:spPr>
            <a:xfrm>
              <a:off x="0" y="2208213"/>
              <a:ext cx="1257300" cy="917700"/>
            </a:xfrm>
            <a:custGeom>
              <a:avLst/>
              <a:gdLst/>
              <a:ahLst/>
              <a:cxnLst/>
              <a:rect l="l" t="t" r="r" b="b"/>
              <a:pathLst>
                <a:path w="120000" h="120000" extrusionOk="0">
                  <a:moveTo>
                    <a:pt x="118978" y="0"/>
                  </a:moveTo>
                  <a:cubicBezTo>
                    <a:pt x="69446" y="0"/>
                    <a:pt x="69446" y="0"/>
                    <a:pt x="69446" y="0"/>
                  </a:cubicBezTo>
                  <a:cubicBezTo>
                    <a:pt x="69446" y="3508"/>
                    <a:pt x="69446" y="3508"/>
                    <a:pt x="69446" y="3508"/>
                  </a:cubicBezTo>
                  <a:cubicBezTo>
                    <a:pt x="117446" y="3508"/>
                    <a:pt x="117446" y="3508"/>
                    <a:pt x="117446" y="3508"/>
                  </a:cubicBezTo>
                  <a:cubicBezTo>
                    <a:pt x="117446" y="105964"/>
                    <a:pt x="117446" y="105964"/>
                    <a:pt x="117446" y="105964"/>
                  </a:cubicBezTo>
                  <a:cubicBezTo>
                    <a:pt x="111829" y="105964"/>
                    <a:pt x="111829" y="105964"/>
                    <a:pt x="111829" y="105964"/>
                  </a:cubicBezTo>
                  <a:cubicBezTo>
                    <a:pt x="111829" y="13333"/>
                    <a:pt x="111829" y="13333"/>
                    <a:pt x="111829" y="13333"/>
                  </a:cubicBezTo>
                  <a:cubicBezTo>
                    <a:pt x="111829" y="12631"/>
                    <a:pt x="111319" y="11929"/>
                    <a:pt x="110297" y="11929"/>
                  </a:cubicBezTo>
                  <a:cubicBezTo>
                    <a:pt x="69446" y="11929"/>
                    <a:pt x="69446" y="11929"/>
                    <a:pt x="69446" y="11929"/>
                  </a:cubicBezTo>
                  <a:cubicBezTo>
                    <a:pt x="69446" y="15438"/>
                    <a:pt x="69446" y="15438"/>
                    <a:pt x="69446" y="15438"/>
                  </a:cubicBezTo>
                  <a:cubicBezTo>
                    <a:pt x="109276" y="15438"/>
                    <a:pt x="109276" y="15438"/>
                    <a:pt x="109276" y="15438"/>
                  </a:cubicBezTo>
                  <a:cubicBezTo>
                    <a:pt x="109276" y="116491"/>
                    <a:pt x="109276" y="116491"/>
                    <a:pt x="109276" y="116491"/>
                  </a:cubicBezTo>
                  <a:cubicBezTo>
                    <a:pt x="2553" y="116491"/>
                    <a:pt x="2553" y="116491"/>
                    <a:pt x="2553" y="116491"/>
                  </a:cubicBezTo>
                  <a:cubicBezTo>
                    <a:pt x="2553" y="15438"/>
                    <a:pt x="2553" y="15438"/>
                    <a:pt x="2553" y="15438"/>
                  </a:cubicBezTo>
                  <a:cubicBezTo>
                    <a:pt x="21446" y="15438"/>
                    <a:pt x="21446" y="15438"/>
                    <a:pt x="21446" y="15438"/>
                  </a:cubicBezTo>
                  <a:cubicBezTo>
                    <a:pt x="20936" y="14035"/>
                    <a:pt x="20425" y="13333"/>
                    <a:pt x="20425" y="11929"/>
                  </a:cubicBezTo>
                  <a:cubicBezTo>
                    <a:pt x="10723" y="11929"/>
                    <a:pt x="10723" y="11929"/>
                    <a:pt x="10723" y="11929"/>
                  </a:cubicBezTo>
                  <a:cubicBezTo>
                    <a:pt x="10723" y="3508"/>
                    <a:pt x="10723" y="3508"/>
                    <a:pt x="10723" y="3508"/>
                  </a:cubicBezTo>
                  <a:cubicBezTo>
                    <a:pt x="19914" y="3508"/>
                    <a:pt x="19914" y="3508"/>
                    <a:pt x="19914" y="3508"/>
                  </a:cubicBezTo>
                  <a:cubicBezTo>
                    <a:pt x="19914" y="0"/>
                    <a:pt x="19914" y="0"/>
                    <a:pt x="19914" y="0"/>
                  </a:cubicBezTo>
                  <a:cubicBezTo>
                    <a:pt x="9191" y="0"/>
                    <a:pt x="9191" y="0"/>
                    <a:pt x="9191" y="0"/>
                  </a:cubicBezTo>
                  <a:cubicBezTo>
                    <a:pt x="8680" y="0"/>
                    <a:pt x="8170" y="1403"/>
                    <a:pt x="8170" y="2105"/>
                  </a:cubicBezTo>
                  <a:cubicBezTo>
                    <a:pt x="8170" y="11929"/>
                    <a:pt x="8170" y="11929"/>
                    <a:pt x="8170" y="11929"/>
                  </a:cubicBezTo>
                  <a:cubicBezTo>
                    <a:pt x="1021" y="11929"/>
                    <a:pt x="1021" y="11929"/>
                    <a:pt x="1021" y="11929"/>
                  </a:cubicBezTo>
                  <a:cubicBezTo>
                    <a:pt x="510" y="11929"/>
                    <a:pt x="0" y="12631"/>
                    <a:pt x="0" y="13333"/>
                  </a:cubicBezTo>
                  <a:cubicBezTo>
                    <a:pt x="0" y="118596"/>
                    <a:pt x="0" y="118596"/>
                    <a:pt x="0" y="118596"/>
                  </a:cubicBezTo>
                  <a:cubicBezTo>
                    <a:pt x="0" y="119298"/>
                    <a:pt x="510" y="120000"/>
                    <a:pt x="1021" y="120000"/>
                  </a:cubicBezTo>
                  <a:cubicBezTo>
                    <a:pt x="110297" y="120000"/>
                    <a:pt x="110297" y="120000"/>
                    <a:pt x="110297" y="120000"/>
                  </a:cubicBezTo>
                  <a:cubicBezTo>
                    <a:pt x="111319" y="120000"/>
                    <a:pt x="111829" y="119298"/>
                    <a:pt x="111829" y="118596"/>
                  </a:cubicBezTo>
                  <a:cubicBezTo>
                    <a:pt x="111829" y="108771"/>
                    <a:pt x="111829" y="108771"/>
                    <a:pt x="111829" y="108771"/>
                  </a:cubicBezTo>
                  <a:cubicBezTo>
                    <a:pt x="118978" y="108771"/>
                    <a:pt x="118978" y="108771"/>
                    <a:pt x="118978" y="108771"/>
                  </a:cubicBezTo>
                  <a:cubicBezTo>
                    <a:pt x="119489" y="108771"/>
                    <a:pt x="120000" y="108070"/>
                    <a:pt x="120000" y="107368"/>
                  </a:cubicBezTo>
                  <a:cubicBezTo>
                    <a:pt x="120000" y="2105"/>
                    <a:pt x="120000" y="2105"/>
                    <a:pt x="120000" y="2105"/>
                  </a:cubicBezTo>
                  <a:cubicBezTo>
                    <a:pt x="120000" y="1403"/>
                    <a:pt x="119489" y="0"/>
                    <a:pt x="11897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2" name="Google Shape;92;p5"/>
            <p:cNvSpPr/>
            <p:nvPr/>
          </p:nvSpPr>
          <p:spPr>
            <a:xfrm>
              <a:off x="133350" y="2701925"/>
              <a:ext cx="374700" cy="22200"/>
            </a:xfrm>
            <a:custGeom>
              <a:avLst/>
              <a:gdLst/>
              <a:ahLst/>
              <a:cxnLst/>
              <a:rect l="l" t="t" r="r" b="b"/>
              <a:pathLst>
                <a:path w="120000" h="120000" extrusionOk="0">
                  <a:moveTo>
                    <a:pt x="114857" y="0"/>
                  </a:moveTo>
                  <a:cubicBezTo>
                    <a:pt x="3428" y="0"/>
                    <a:pt x="3428" y="0"/>
                    <a:pt x="3428" y="0"/>
                  </a:cubicBezTo>
                  <a:cubicBezTo>
                    <a:pt x="1714" y="0"/>
                    <a:pt x="0" y="30000"/>
                    <a:pt x="0" y="60000"/>
                  </a:cubicBezTo>
                  <a:cubicBezTo>
                    <a:pt x="0" y="90000"/>
                    <a:pt x="1714" y="120000"/>
                    <a:pt x="3428" y="120000"/>
                  </a:cubicBezTo>
                  <a:cubicBezTo>
                    <a:pt x="114857" y="120000"/>
                    <a:pt x="114857" y="120000"/>
                    <a:pt x="114857" y="120000"/>
                  </a:cubicBezTo>
                  <a:cubicBezTo>
                    <a:pt x="118285" y="120000"/>
                    <a:pt x="120000" y="90000"/>
                    <a:pt x="120000" y="60000"/>
                  </a:cubicBezTo>
                  <a:cubicBezTo>
                    <a:pt x="120000" y="30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3" name="Google Shape;93;p5"/>
            <p:cNvSpPr/>
            <p:nvPr/>
          </p:nvSpPr>
          <p:spPr>
            <a:xfrm>
              <a:off x="133350" y="295910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4" name="Google Shape;94;p5"/>
            <p:cNvSpPr/>
            <p:nvPr/>
          </p:nvSpPr>
          <p:spPr>
            <a:xfrm>
              <a:off x="133350" y="278765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72000"/>
                    <a:pt x="1714" y="120000"/>
                    <a:pt x="3428" y="120000"/>
                  </a:cubicBezTo>
                  <a:cubicBezTo>
                    <a:pt x="114857" y="120000"/>
                    <a:pt x="114857" y="120000"/>
                    <a:pt x="114857" y="120000"/>
                  </a:cubicBezTo>
                  <a:cubicBezTo>
                    <a:pt x="118285" y="120000"/>
                    <a:pt x="120000" y="72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5" name="Google Shape;95;p5"/>
            <p:cNvSpPr/>
            <p:nvPr/>
          </p:nvSpPr>
          <p:spPr>
            <a:xfrm>
              <a:off x="133350" y="2873375"/>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6" name="Google Shape;96;p5"/>
            <p:cNvSpPr/>
            <p:nvPr/>
          </p:nvSpPr>
          <p:spPr>
            <a:xfrm>
              <a:off x="598488" y="2616200"/>
              <a:ext cx="444600" cy="376200"/>
            </a:xfrm>
            <a:custGeom>
              <a:avLst/>
              <a:gdLst/>
              <a:ahLst/>
              <a:cxnLst/>
              <a:rect l="l" t="t" r="r" b="b"/>
              <a:pathLst>
                <a:path w="120000" h="120000" extrusionOk="0">
                  <a:moveTo>
                    <a:pt x="117108" y="0"/>
                  </a:moveTo>
                  <a:cubicBezTo>
                    <a:pt x="92530" y="0"/>
                    <a:pt x="92530" y="0"/>
                    <a:pt x="92530" y="0"/>
                  </a:cubicBezTo>
                  <a:cubicBezTo>
                    <a:pt x="91084" y="0"/>
                    <a:pt x="89638" y="1714"/>
                    <a:pt x="89638" y="3428"/>
                  </a:cubicBezTo>
                  <a:cubicBezTo>
                    <a:pt x="89638" y="32571"/>
                    <a:pt x="89638" y="32571"/>
                    <a:pt x="89638" y="32571"/>
                  </a:cubicBezTo>
                  <a:cubicBezTo>
                    <a:pt x="89638" y="34285"/>
                    <a:pt x="91084" y="36000"/>
                    <a:pt x="92530" y="36000"/>
                  </a:cubicBezTo>
                  <a:cubicBezTo>
                    <a:pt x="99759" y="36000"/>
                    <a:pt x="99759" y="36000"/>
                    <a:pt x="99759" y="36000"/>
                  </a:cubicBezTo>
                  <a:cubicBezTo>
                    <a:pt x="99759" y="58285"/>
                    <a:pt x="99759" y="58285"/>
                    <a:pt x="99759" y="58285"/>
                  </a:cubicBezTo>
                  <a:cubicBezTo>
                    <a:pt x="65060" y="58285"/>
                    <a:pt x="65060" y="58285"/>
                    <a:pt x="65060" y="58285"/>
                  </a:cubicBezTo>
                  <a:cubicBezTo>
                    <a:pt x="65060" y="36000"/>
                    <a:pt x="65060" y="36000"/>
                    <a:pt x="65060" y="36000"/>
                  </a:cubicBezTo>
                  <a:cubicBezTo>
                    <a:pt x="72289" y="36000"/>
                    <a:pt x="72289" y="36000"/>
                    <a:pt x="72289" y="36000"/>
                  </a:cubicBezTo>
                  <a:cubicBezTo>
                    <a:pt x="73734" y="36000"/>
                    <a:pt x="75180" y="34285"/>
                    <a:pt x="75180" y="32571"/>
                  </a:cubicBezTo>
                  <a:cubicBezTo>
                    <a:pt x="75180" y="3428"/>
                    <a:pt x="75180" y="3428"/>
                    <a:pt x="75180" y="3428"/>
                  </a:cubicBezTo>
                  <a:cubicBezTo>
                    <a:pt x="75180" y="1714"/>
                    <a:pt x="73734" y="0"/>
                    <a:pt x="72289" y="0"/>
                  </a:cubicBezTo>
                  <a:cubicBezTo>
                    <a:pt x="47710" y="0"/>
                    <a:pt x="47710" y="0"/>
                    <a:pt x="47710" y="0"/>
                  </a:cubicBezTo>
                  <a:cubicBezTo>
                    <a:pt x="46265" y="0"/>
                    <a:pt x="44819" y="1714"/>
                    <a:pt x="44819" y="3428"/>
                  </a:cubicBezTo>
                  <a:cubicBezTo>
                    <a:pt x="44819" y="32571"/>
                    <a:pt x="44819" y="32571"/>
                    <a:pt x="44819" y="32571"/>
                  </a:cubicBezTo>
                  <a:cubicBezTo>
                    <a:pt x="44819" y="34285"/>
                    <a:pt x="46265" y="36000"/>
                    <a:pt x="47710" y="36000"/>
                  </a:cubicBezTo>
                  <a:cubicBezTo>
                    <a:pt x="59277" y="36000"/>
                    <a:pt x="59277" y="36000"/>
                    <a:pt x="59277" y="36000"/>
                  </a:cubicBezTo>
                  <a:cubicBezTo>
                    <a:pt x="59277" y="58285"/>
                    <a:pt x="59277" y="58285"/>
                    <a:pt x="59277" y="58285"/>
                  </a:cubicBezTo>
                  <a:cubicBezTo>
                    <a:pt x="20240" y="58285"/>
                    <a:pt x="20240" y="58285"/>
                    <a:pt x="20240" y="58285"/>
                  </a:cubicBezTo>
                  <a:cubicBezTo>
                    <a:pt x="20240" y="36000"/>
                    <a:pt x="20240" y="36000"/>
                    <a:pt x="20240" y="36000"/>
                  </a:cubicBezTo>
                  <a:cubicBezTo>
                    <a:pt x="27469" y="36000"/>
                    <a:pt x="27469" y="36000"/>
                    <a:pt x="27469" y="36000"/>
                  </a:cubicBezTo>
                  <a:cubicBezTo>
                    <a:pt x="28915" y="36000"/>
                    <a:pt x="30361" y="34285"/>
                    <a:pt x="30361" y="32571"/>
                  </a:cubicBezTo>
                  <a:cubicBezTo>
                    <a:pt x="30361" y="3428"/>
                    <a:pt x="30361" y="3428"/>
                    <a:pt x="30361" y="3428"/>
                  </a:cubicBezTo>
                  <a:cubicBezTo>
                    <a:pt x="30361" y="1714"/>
                    <a:pt x="28915" y="0"/>
                    <a:pt x="27469" y="0"/>
                  </a:cubicBezTo>
                  <a:cubicBezTo>
                    <a:pt x="2891" y="0"/>
                    <a:pt x="2891" y="0"/>
                    <a:pt x="2891" y="0"/>
                  </a:cubicBezTo>
                  <a:cubicBezTo>
                    <a:pt x="1445" y="0"/>
                    <a:pt x="0" y="1714"/>
                    <a:pt x="0" y="3428"/>
                  </a:cubicBezTo>
                  <a:cubicBezTo>
                    <a:pt x="0" y="32571"/>
                    <a:pt x="0" y="32571"/>
                    <a:pt x="0" y="32571"/>
                  </a:cubicBezTo>
                  <a:cubicBezTo>
                    <a:pt x="0" y="34285"/>
                    <a:pt x="1445" y="36000"/>
                    <a:pt x="2891" y="36000"/>
                  </a:cubicBezTo>
                  <a:cubicBezTo>
                    <a:pt x="14457" y="36000"/>
                    <a:pt x="14457" y="36000"/>
                    <a:pt x="14457" y="36000"/>
                  </a:cubicBezTo>
                  <a:cubicBezTo>
                    <a:pt x="14457" y="61714"/>
                    <a:pt x="14457" y="61714"/>
                    <a:pt x="14457" y="61714"/>
                  </a:cubicBezTo>
                  <a:cubicBezTo>
                    <a:pt x="14457" y="63428"/>
                    <a:pt x="15903" y="65142"/>
                    <a:pt x="17349" y="65142"/>
                  </a:cubicBezTo>
                  <a:cubicBezTo>
                    <a:pt x="59277" y="65142"/>
                    <a:pt x="59277" y="65142"/>
                    <a:pt x="59277" y="65142"/>
                  </a:cubicBezTo>
                  <a:cubicBezTo>
                    <a:pt x="59277" y="89142"/>
                    <a:pt x="59277" y="89142"/>
                    <a:pt x="59277" y="89142"/>
                  </a:cubicBezTo>
                  <a:cubicBezTo>
                    <a:pt x="23132" y="89142"/>
                    <a:pt x="23132" y="89142"/>
                    <a:pt x="23132" y="89142"/>
                  </a:cubicBezTo>
                  <a:cubicBezTo>
                    <a:pt x="21686" y="89142"/>
                    <a:pt x="20240" y="90857"/>
                    <a:pt x="20240" y="92571"/>
                  </a:cubicBezTo>
                  <a:cubicBezTo>
                    <a:pt x="20240" y="116571"/>
                    <a:pt x="20240" y="116571"/>
                    <a:pt x="20240" y="116571"/>
                  </a:cubicBezTo>
                  <a:cubicBezTo>
                    <a:pt x="20240" y="118285"/>
                    <a:pt x="21686" y="120000"/>
                    <a:pt x="23132" y="120000"/>
                  </a:cubicBezTo>
                  <a:cubicBezTo>
                    <a:pt x="96867" y="120000"/>
                    <a:pt x="96867" y="120000"/>
                    <a:pt x="96867" y="120000"/>
                  </a:cubicBezTo>
                  <a:cubicBezTo>
                    <a:pt x="98313" y="120000"/>
                    <a:pt x="99759" y="118285"/>
                    <a:pt x="99759" y="116571"/>
                  </a:cubicBezTo>
                  <a:cubicBezTo>
                    <a:pt x="99759" y="92571"/>
                    <a:pt x="99759" y="92571"/>
                    <a:pt x="99759" y="92571"/>
                  </a:cubicBezTo>
                  <a:cubicBezTo>
                    <a:pt x="99759" y="90857"/>
                    <a:pt x="98313" y="89142"/>
                    <a:pt x="96867" y="89142"/>
                  </a:cubicBezTo>
                  <a:cubicBezTo>
                    <a:pt x="65060" y="89142"/>
                    <a:pt x="65060" y="89142"/>
                    <a:pt x="65060" y="89142"/>
                  </a:cubicBezTo>
                  <a:cubicBezTo>
                    <a:pt x="65060" y="65142"/>
                    <a:pt x="65060" y="65142"/>
                    <a:pt x="65060" y="65142"/>
                  </a:cubicBezTo>
                  <a:cubicBezTo>
                    <a:pt x="102650" y="65142"/>
                    <a:pt x="102650" y="65142"/>
                    <a:pt x="102650" y="65142"/>
                  </a:cubicBezTo>
                  <a:cubicBezTo>
                    <a:pt x="104096" y="65142"/>
                    <a:pt x="105542" y="63428"/>
                    <a:pt x="105542" y="61714"/>
                  </a:cubicBezTo>
                  <a:cubicBezTo>
                    <a:pt x="105542" y="36000"/>
                    <a:pt x="105542" y="36000"/>
                    <a:pt x="105542" y="36000"/>
                  </a:cubicBezTo>
                  <a:cubicBezTo>
                    <a:pt x="117108" y="36000"/>
                    <a:pt x="117108" y="36000"/>
                    <a:pt x="117108" y="36000"/>
                  </a:cubicBezTo>
                  <a:cubicBezTo>
                    <a:pt x="118554" y="36000"/>
                    <a:pt x="119999" y="34285"/>
                    <a:pt x="119999" y="32571"/>
                  </a:cubicBezTo>
                  <a:cubicBezTo>
                    <a:pt x="119999" y="3428"/>
                    <a:pt x="119999" y="3428"/>
                    <a:pt x="119999" y="3428"/>
                  </a:cubicBezTo>
                  <a:cubicBezTo>
                    <a:pt x="119999" y="1714"/>
                    <a:pt x="118554" y="0"/>
                    <a:pt x="117108" y="0"/>
                  </a:cubicBezTo>
                  <a:close/>
                  <a:moveTo>
                    <a:pt x="50602" y="29142"/>
                  </a:moveTo>
                  <a:cubicBezTo>
                    <a:pt x="50602" y="6857"/>
                    <a:pt x="50602" y="6857"/>
                    <a:pt x="50602" y="6857"/>
                  </a:cubicBezTo>
                  <a:cubicBezTo>
                    <a:pt x="69397" y="6857"/>
                    <a:pt x="69397" y="6857"/>
                    <a:pt x="69397" y="6857"/>
                  </a:cubicBezTo>
                  <a:cubicBezTo>
                    <a:pt x="69397" y="29142"/>
                    <a:pt x="69397" y="29142"/>
                    <a:pt x="69397" y="29142"/>
                  </a:cubicBezTo>
                  <a:cubicBezTo>
                    <a:pt x="65060" y="29142"/>
                    <a:pt x="65060" y="29142"/>
                    <a:pt x="65060" y="29142"/>
                  </a:cubicBezTo>
                  <a:cubicBezTo>
                    <a:pt x="59277" y="29142"/>
                    <a:pt x="59277" y="29142"/>
                    <a:pt x="59277" y="29142"/>
                  </a:cubicBezTo>
                  <a:lnTo>
                    <a:pt x="50602" y="29142"/>
                  </a:lnTo>
                  <a:close/>
                  <a:moveTo>
                    <a:pt x="5783" y="29142"/>
                  </a:moveTo>
                  <a:cubicBezTo>
                    <a:pt x="5783" y="6857"/>
                    <a:pt x="5783" y="6857"/>
                    <a:pt x="5783" y="6857"/>
                  </a:cubicBezTo>
                  <a:cubicBezTo>
                    <a:pt x="24578" y="6857"/>
                    <a:pt x="24578" y="6857"/>
                    <a:pt x="24578" y="6857"/>
                  </a:cubicBezTo>
                  <a:cubicBezTo>
                    <a:pt x="24578" y="29142"/>
                    <a:pt x="24578" y="29142"/>
                    <a:pt x="24578" y="29142"/>
                  </a:cubicBezTo>
                  <a:cubicBezTo>
                    <a:pt x="20240" y="29142"/>
                    <a:pt x="20240" y="29142"/>
                    <a:pt x="20240" y="29142"/>
                  </a:cubicBezTo>
                  <a:cubicBezTo>
                    <a:pt x="14457" y="29142"/>
                    <a:pt x="14457" y="29142"/>
                    <a:pt x="14457" y="29142"/>
                  </a:cubicBezTo>
                  <a:lnTo>
                    <a:pt x="5783" y="29142"/>
                  </a:lnTo>
                  <a:close/>
                  <a:moveTo>
                    <a:pt x="93975" y="96000"/>
                  </a:moveTo>
                  <a:cubicBezTo>
                    <a:pt x="93975" y="113142"/>
                    <a:pt x="93975" y="113142"/>
                    <a:pt x="93975" y="113142"/>
                  </a:cubicBezTo>
                  <a:cubicBezTo>
                    <a:pt x="26024" y="113142"/>
                    <a:pt x="26024" y="113142"/>
                    <a:pt x="26024" y="113142"/>
                  </a:cubicBezTo>
                  <a:cubicBezTo>
                    <a:pt x="26024" y="96000"/>
                    <a:pt x="26024" y="96000"/>
                    <a:pt x="26024" y="96000"/>
                  </a:cubicBezTo>
                  <a:cubicBezTo>
                    <a:pt x="59277" y="96000"/>
                    <a:pt x="59277" y="96000"/>
                    <a:pt x="59277" y="96000"/>
                  </a:cubicBezTo>
                  <a:cubicBezTo>
                    <a:pt x="65060" y="96000"/>
                    <a:pt x="65060" y="96000"/>
                    <a:pt x="65060" y="96000"/>
                  </a:cubicBezTo>
                  <a:lnTo>
                    <a:pt x="93975" y="96000"/>
                  </a:lnTo>
                  <a:close/>
                  <a:moveTo>
                    <a:pt x="114216" y="29142"/>
                  </a:moveTo>
                  <a:cubicBezTo>
                    <a:pt x="105542" y="29142"/>
                    <a:pt x="105542" y="29142"/>
                    <a:pt x="105542" y="29142"/>
                  </a:cubicBezTo>
                  <a:cubicBezTo>
                    <a:pt x="99759" y="29142"/>
                    <a:pt x="99759" y="29142"/>
                    <a:pt x="99759" y="29142"/>
                  </a:cubicBezTo>
                  <a:cubicBezTo>
                    <a:pt x="95421" y="29142"/>
                    <a:pt x="95421" y="29142"/>
                    <a:pt x="95421" y="29142"/>
                  </a:cubicBezTo>
                  <a:cubicBezTo>
                    <a:pt x="95421" y="6857"/>
                    <a:pt x="95421" y="6857"/>
                    <a:pt x="95421" y="6857"/>
                  </a:cubicBezTo>
                  <a:cubicBezTo>
                    <a:pt x="114216" y="6857"/>
                    <a:pt x="114216" y="6857"/>
                    <a:pt x="114216" y="6857"/>
                  </a:cubicBezTo>
                  <a:lnTo>
                    <a:pt x="114216" y="2914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7" name="Google Shape;97;p5"/>
            <p:cNvSpPr/>
            <p:nvPr/>
          </p:nvSpPr>
          <p:spPr>
            <a:xfrm>
              <a:off x="1476375" y="2262188"/>
              <a:ext cx="176100" cy="723900"/>
            </a:xfrm>
            <a:custGeom>
              <a:avLst/>
              <a:gdLst/>
              <a:ahLst/>
              <a:cxnLst/>
              <a:rect l="l" t="t" r="r" b="b"/>
              <a:pathLst>
                <a:path w="120000" h="120000" extrusionOk="0">
                  <a:moveTo>
                    <a:pt x="112727" y="68444"/>
                  </a:moveTo>
                  <a:cubicBezTo>
                    <a:pt x="109090" y="68444"/>
                    <a:pt x="105454" y="69333"/>
                    <a:pt x="105454" y="70222"/>
                  </a:cubicBezTo>
                  <a:cubicBezTo>
                    <a:pt x="105454" y="104888"/>
                    <a:pt x="105454" y="104888"/>
                    <a:pt x="105454" y="104888"/>
                  </a:cubicBezTo>
                  <a:cubicBezTo>
                    <a:pt x="105454" y="107555"/>
                    <a:pt x="98181" y="110222"/>
                    <a:pt x="87272" y="111111"/>
                  </a:cubicBezTo>
                  <a:cubicBezTo>
                    <a:pt x="87272" y="83555"/>
                    <a:pt x="87272" y="83555"/>
                    <a:pt x="87272" y="83555"/>
                  </a:cubicBezTo>
                  <a:cubicBezTo>
                    <a:pt x="87272" y="83555"/>
                    <a:pt x="87272" y="83555"/>
                    <a:pt x="87272" y="83555"/>
                  </a:cubicBezTo>
                  <a:cubicBezTo>
                    <a:pt x="87272" y="24000"/>
                    <a:pt x="87272" y="24000"/>
                    <a:pt x="87272" y="24000"/>
                  </a:cubicBezTo>
                  <a:cubicBezTo>
                    <a:pt x="87272" y="24000"/>
                    <a:pt x="87272" y="24000"/>
                    <a:pt x="87272" y="23111"/>
                  </a:cubicBezTo>
                  <a:cubicBezTo>
                    <a:pt x="87272" y="23111"/>
                    <a:pt x="87272" y="23111"/>
                    <a:pt x="87272" y="23111"/>
                  </a:cubicBezTo>
                  <a:cubicBezTo>
                    <a:pt x="87272" y="23111"/>
                    <a:pt x="87272" y="23111"/>
                    <a:pt x="87272" y="23111"/>
                  </a:cubicBezTo>
                  <a:cubicBezTo>
                    <a:pt x="87272" y="23111"/>
                    <a:pt x="87272" y="23111"/>
                    <a:pt x="87272" y="23111"/>
                  </a:cubicBezTo>
                  <a:cubicBezTo>
                    <a:pt x="50909" y="1777"/>
                    <a:pt x="50909" y="1777"/>
                    <a:pt x="50909" y="1777"/>
                  </a:cubicBezTo>
                  <a:cubicBezTo>
                    <a:pt x="50909" y="888"/>
                    <a:pt x="47272" y="0"/>
                    <a:pt x="43636" y="0"/>
                  </a:cubicBezTo>
                  <a:cubicBezTo>
                    <a:pt x="40000" y="0"/>
                    <a:pt x="36363" y="888"/>
                    <a:pt x="36363" y="1777"/>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4000"/>
                    <a:pt x="0" y="24000"/>
                    <a:pt x="0" y="24000"/>
                  </a:cubicBezTo>
                  <a:cubicBezTo>
                    <a:pt x="0" y="83555"/>
                    <a:pt x="0" y="83555"/>
                    <a:pt x="0" y="83555"/>
                  </a:cubicBezTo>
                  <a:cubicBezTo>
                    <a:pt x="0" y="117333"/>
                    <a:pt x="0" y="117333"/>
                    <a:pt x="0" y="117333"/>
                  </a:cubicBezTo>
                  <a:cubicBezTo>
                    <a:pt x="0" y="118222"/>
                    <a:pt x="0" y="119111"/>
                    <a:pt x="3636" y="119111"/>
                  </a:cubicBezTo>
                  <a:cubicBezTo>
                    <a:pt x="3636" y="119111"/>
                    <a:pt x="7272" y="120000"/>
                    <a:pt x="7272" y="120000"/>
                  </a:cubicBezTo>
                  <a:cubicBezTo>
                    <a:pt x="76363" y="120000"/>
                    <a:pt x="76363" y="120000"/>
                    <a:pt x="76363" y="120000"/>
                  </a:cubicBezTo>
                  <a:cubicBezTo>
                    <a:pt x="83636" y="120000"/>
                    <a:pt x="87272" y="119111"/>
                    <a:pt x="87272" y="117333"/>
                  </a:cubicBezTo>
                  <a:cubicBezTo>
                    <a:pt x="87272" y="115555"/>
                    <a:pt x="87272" y="115555"/>
                    <a:pt x="87272" y="115555"/>
                  </a:cubicBezTo>
                  <a:cubicBezTo>
                    <a:pt x="105454" y="114666"/>
                    <a:pt x="120000" y="110222"/>
                    <a:pt x="120000" y="104888"/>
                  </a:cubicBezTo>
                  <a:cubicBezTo>
                    <a:pt x="120000" y="70222"/>
                    <a:pt x="120000" y="70222"/>
                    <a:pt x="120000" y="70222"/>
                  </a:cubicBezTo>
                  <a:cubicBezTo>
                    <a:pt x="120000" y="69333"/>
                    <a:pt x="116363" y="68444"/>
                    <a:pt x="112727" y="68444"/>
                  </a:cubicBezTo>
                  <a:close/>
                  <a:moveTo>
                    <a:pt x="69090" y="80888"/>
                  </a:moveTo>
                  <a:cubicBezTo>
                    <a:pt x="18181" y="80888"/>
                    <a:pt x="18181" y="80888"/>
                    <a:pt x="18181" y="80888"/>
                  </a:cubicBezTo>
                  <a:cubicBezTo>
                    <a:pt x="18181" y="25777"/>
                    <a:pt x="18181" y="25777"/>
                    <a:pt x="18181" y="25777"/>
                  </a:cubicBezTo>
                  <a:cubicBezTo>
                    <a:pt x="69090" y="25777"/>
                    <a:pt x="69090" y="25777"/>
                    <a:pt x="69090" y="25777"/>
                  </a:cubicBezTo>
                  <a:lnTo>
                    <a:pt x="69090" y="80888"/>
                  </a:lnTo>
                  <a:close/>
                  <a:moveTo>
                    <a:pt x="43636" y="8000"/>
                  </a:moveTo>
                  <a:cubicBezTo>
                    <a:pt x="65454" y="21333"/>
                    <a:pt x="65454" y="21333"/>
                    <a:pt x="65454" y="21333"/>
                  </a:cubicBezTo>
                  <a:cubicBezTo>
                    <a:pt x="21818" y="21333"/>
                    <a:pt x="21818" y="21333"/>
                    <a:pt x="21818" y="21333"/>
                  </a:cubicBezTo>
                  <a:lnTo>
                    <a:pt x="43636" y="8000"/>
                  </a:lnTo>
                  <a:close/>
                  <a:moveTo>
                    <a:pt x="18181" y="115555"/>
                  </a:moveTo>
                  <a:cubicBezTo>
                    <a:pt x="18181" y="85333"/>
                    <a:pt x="18181" y="85333"/>
                    <a:pt x="18181" y="85333"/>
                  </a:cubicBezTo>
                  <a:cubicBezTo>
                    <a:pt x="69090" y="85333"/>
                    <a:pt x="69090" y="85333"/>
                    <a:pt x="69090" y="85333"/>
                  </a:cubicBezTo>
                  <a:cubicBezTo>
                    <a:pt x="69090" y="115555"/>
                    <a:pt x="69090" y="115555"/>
                    <a:pt x="69090" y="115555"/>
                  </a:cubicBezTo>
                  <a:lnTo>
                    <a:pt x="18181" y="11555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8" name="Google Shape;98;p5"/>
            <p:cNvSpPr/>
            <p:nvPr/>
          </p:nvSpPr>
          <p:spPr>
            <a:xfrm>
              <a:off x="207963" y="855663"/>
              <a:ext cx="711300" cy="1701900"/>
            </a:xfrm>
            <a:custGeom>
              <a:avLst/>
              <a:gdLst/>
              <a:ahLst/>
              <a:cxnLst/>
              <a:rect l="l" t="t" r="r" b="b"/>
              <a:pathLst>
                <a:path w="120000" h="120000" extrusionOk="0">
                  <a:moveTo>
                    <a:pt x="117293" y="84037"/>
                  </a:moveTo>
                  <a:cubicBezTo>
                    <a:pt x="116390" y="83280"/>
                    <a:pt x="101954" y="70788"/>
                    <a:pt x="91127" y="63217"/>
                  </a:cubicBezTo>
                  <a:cubicBezTo>
                    <a:pt x="87518" y="61324"/>
                    <a:pt x="83909" y="59810"/>
                    <a:pt x="79398" y="58675"/>
                  </a:cubicBezTo>
                  <a:cubicBezTo>
                    <a:pt x="79398" y="38611"/>
                    <a:pt x="79398" y="38611"/>
                    <a:pt x="79398" y="38611"/>
                  </a:cubicBezTo>
                  <a:cubicBezTo>
                    <a:pt x="88421" y="38611"/>
                    <a:pt x="88421" y="38611"/>
                    <a:pt x="88421" y="38611"/>
                  </a:cubicBezTo>
                  <a:cubicBezTo>
                    <a:pt x="90225" y="38611"/>
                    <a:pt x="91127" y="38233"/>
                    <a:pt x="91127" y="37476"/>
                  </a:cubicBezTo>
                  <a:cubicBezTo>
                    <a:pt x="91127" y="0"/>
                    <a:pt x="91127" y="0"/>
                    <a:pt x="91127" y="0"/>
                  </a:cubicBezTo>
                  <a:cubicBezTo>
                    <a:pt x="86616" y="0"/>
                    <a:pt x="86616" y="0"/>
                    <a:pt x="86616" y="0"/>
                  </a:cubicBezTo>
                  <a:cubicBezTo>
                    <a:pt x="86616" y="36719"/>
                    <a:pt x="86616" y="36719"/>
                    <a:pt x="86616" y="36719"/>
                  </a:cubicBezTo>
                  <a:cubicBezTo>
                    <a:pt x="9022" y="36719"/>
                    <a:pt x="9022" y="36719"/>
                    <a:pt x="9022" y="36719"/>
                  </a:cubicBezTo>
                  <a:cubicBezTo>
                    <a:pt x="9022" y="0"/>
                    <a:pt x="9022" y="0"/>
                    <a:pt x="9022" y="0"/>
                  </a:cubicBezTo>
                  <a:cubicBezTo>
                    <a:pt x="5413" y="0"/>
                    <a:pt x="5413" y="0"/>
                    <a:pt x="5413" y="0"/>
                  </a:cubicBezTo>
                  <a:cubicBezTo>
                    <a:pt x="5413" y="37476"/>
                    <a:pt x="5413" y="37476"/>
                    <a:pt x="5413" y="37476"/>
                  </a:cubicBezTo>
                  <a:cubicBezTo>
                    <a:pt x="5413" y="38233"/>
                    <a:pt x="6315" y="38611"/>
                    <a:pt x="7218" y="38611"/>
                  </a:cubicBezTo>
                  <a:cubicBezTo>
                    <a:pt x="17142" y="38611"/>
                    <a:pt x="17142" y="38611"/>
                    <a:pt x="17142" y="38611"/>
                  </a:cubicBezTo>
                  <a:cubicBezTo>
                    <a:pt x="17142" y="58675"/>
                    <a:pt x="17142" y="58675"/>
                    <a:pt x="17142" y="58675"/>
                  </a:cubicBezTo>
                  <a:cubicBezTo>
                    <a:pt x="6315" y="61703"/>
                    <a:pt x="0" y="66624"/>
                    <a:pt x="0" y="71545"/>
                  </a:cubicBezTo>
                  <a:cubicBezTo>
                    <a:pt x="0" y="100315"/>
                    <a:pt x="0" y="100315"/>
                    <a:pt x="0" y="100315"/>
                  </a:cubicBezTo>
                  <a:cubicBezTo>
                    <a:pt x="0" y="103343"/>
                    <a:pt x="6315" y="105615"/>
                    <a:pt x="12631" y="105615"/>
                  </a:cubicBezTo>
                  <a:cubicBezTo>
                    <a:pt x="16240" y="105615"/>
                    <a:pt x="18947" y="105236"/>
                    <a:pt x="20751" y="104479"/>
                  </a:cubicBezTo>
                  <a:cubicBezTo>
                    <a:pt x="20751" y="109022"/>
                    <a:pt x="20751" y="109022"/>
                    <a:pt x="20751" y="109022"/>
                  </a:cubicBezTo>
                  <a:cubicBezTo>
                    <a:pt x="20751" y="112050"/>
                    <a:pt x="27067" y="114321"/>
                    <a:pt x="33383" y="114321"/>
                  </a:cubicBezTo>
                  <a:cubicBezTo>
                    <a:pt x="36992" y="114321"/>
                    <a:pt x="39699" y="113943"/>
                    <a:pt x="41503" y="113186"/>
                  </a:cubicBezTo>
                  <a:cubicBezTo>
                    <a:pt x="41503" y="115078"/>
                    <a:pt x="41503" y="115078"/>
                    <a:pt x="41503" y="115078"/>
                  </a:cubicBezTo>
                  <a:cubicBezTo>
                    <a:pt x="41503" y="117728"/>
                    <a:pt x="46917" y="120000"/>
                    <a:pt x="54135" y="120000"/>
                  </a:cubicBezTo>
                  <a:cubicBezTo>
                    <a:pt x="61353" y="120000"/>
                    <a:pt x="66766" y="117728"/>
                    <a:pt x="66766" y="115078"/>
                  </a:cubicBezTo>
                  <a:cubicBezTo>
                    <a:pt x="66766" y="113186"/>
                    <a:pt x="66766" y="113186"/>
                    <a:pt x="66766" y="113186"/>
                  </a:cubicBezTo>
                  <a:cubicBezTo>
                    <a:pt x="68571" y="113943"/>
                    <a:pt x="72180" y="114321"/>
                    <a:pt x="74887" y="114321"/>
                  </a:cubicBezTo>
                  <a:cubicBezTo>
                    <a:pt x="82105" y="114321"/>
                    <a:pt x="87518" y="112050"/>
                    <a:pt x="87518" y="109022"/>
                  </a:cubicBezTo>
                  <a:cubicBezTo>
                    <a:pt x="87518" y="82902"/>
                    <a:pt x="87518" y="82902"/>
                    <a:pt x="87518" y="82902"/>
                  </a:cubicBezTo>
                  <a:cubicBezTo>
                    <a:pt x="101954" y="89716"/>
                    <a:pt x="101954" y="89716"/>
                    <a:pt x="101954" y="89716"/>
                  </a:cubicBezTo>
                  <a:cubicBezTo>
                    <a:pt x="101954" y="89716"/>
                    <a:pt x="101954" y="90094"/>
                    <a:pt x="101954" y="90094"/>
                  </a:cubicBezTo>
                  <a:cubicBezTo>
                    <a:pt x="106466" y="91230"/>
                    <a:pt x="112781" y="91230"/>
                    <a:pt x="116390" y="89716"/>
                  </a:cubicBezTo>
                  <a:cubicBezTo>
                    <a:pt x="120000" y="88201"/>
                    <a:pt x="120000" y="85930"/>
                    <a:pt x="117293" y="84037"/>
                  </a:cubicBezTo>
                  <a:close/>
                  <a:moveTo>
                    <a:pt x="20751" y="38990"/>
                  </a:moveTo>
                  <a:cubicBezTo>
                    <a:pt x="74887" y="38990"/>
                    <a:pt x="74887" y="38990"/>
                    <a:pt x="74887" y="38990"/>
                  </a:cubicBezTo>
                  <a:cubicBezTo>
                    <a:pt x="74887" y="45425"/>
                    <a:pt x="74887" y="45425"/>
                    <a:pt x="74887" y="45425"/>
                  </a:cubicBezTo>
                  <a:cubicBezTo>
                    <a:pt x="61353" y="45425"/>
                    <a:pt x="61353" y="45425"/>
                    <a:pt x="61353" y="45425"/>
                  </a:cubicBezTo>
                  <a:cubicBezTo>
                    <a:pt x="61353" y="43911"/>
                    <a:pt x="61353" y="43911"/>
                    <a:pt x="61353" y="43911"/>
                  </a:cubicBezTo>
                  <a:cubicBezTo>
                    <a:pt x="61353" y="43533"/>
                    <a:pt x="60451" y="42776"/>
                    <a:pt x="59548" y="42776"/>
                  </a:cubicBezTo>
                  <a:cubicBezTo>
                    <a:pt x="36992" y="42776"/>
                    <a:pt x="36992" y="42776"/>
                    <a:pt x="36992" y="42776"/>
                  </a:cubicBezTo>
                  <a:cubicBezTo>
                    <a:pt x="35187" y="42776"/>
                    <a:pt x="34285" y="43533"/>
                    <a:pt x="34285" y="43911"/>
                  </a:cubicBezTo>
                  <a:cubicBezTo>
                    <a:pt x="34285" y="45425"/>
                    <a:pt x="34285" y="45425"/>
                    <a:pt x="34285" y="45425"/>
                  </a:cubicBezTo>
                  <a:cubicBezTo>
                    <a:pt x="20751" y="45425"/>
                    <a:pt x="20751" y="45425"/>
                    <a:pt x="20751" y="45425"/>
                  </a:cubicBezTo>
                  <a:lnTo>
                    <a:pt x="20751" y="38990"/>
                  </a:lnTo>
                  <a:close/>
                  <a:moveTo>
                    <a:pt x="74887" y="47318"/>
                  </a:moveTo>
                  <a:cubicBezTo>
                    <a:pt x="74887" y="49968"/>
                    <a:pt x="74887" y="49968"/>
                    <a:pt x="74887" y="49968"/>
                  </a:cubicBezTo>
                  <a:cubicBezTo>
                    <a:pt x="61353" y="49968"/>
                    <a:pt x="61353" y="49968"/>
                    <a:pt x="61353" y="49968"/>
                  </a:cubicBezTo>
                  <a:cubicBezTo>
                    <a:pt x="61353" y="47318"/>
                    <a:pt x="61353" y="47318"/>
                    <a:pt x="61353" y="47318"/>
                  </a:cubicBezTo>
                  <a:lnTo>
                    <a:pt x="74887" y="47318"/>
                  </a:lnTo>
                  <a:close/>
                  <a:moveTo>
                    <a:pt x="56842" y="45047"/>
                  </a:moveTo>
                  <a:cubicBezTo>
                    <a:pt x="56842" y="52618"/>
                    <a:pt x="56842" y="52618"/>
                    <a:pt x="56842" y="52618"/>
                  </a:cubicBezTo>
                  <a:cubicBezTo>
                    <a:pt x="39699" y="52618"/>
                    <a:pt x="39699" y="52618"/>
                    <a:pt x="39699" y="52618"/>
                  </a:cubicBezTo>
                  <a:cubicBezTo>
                    <a:pt x="39699" y="45047"/>
                    <a:pt x="39699" y="45047"/>
                    <a:pt x="39699" y="45047"/>
                  </a:cubicBezTo>
                  <a:lnTo>
                    <a:pt x="56842" y="45047"/>
                  </a:lnTo>
                  <a:close/>
                  <a:moveTo>
                    <a:pt x="20751" y="47318"/>
                  </a:moveTo>
                  <a:cubicBezTo>
                    <a:pt x="34285" y="47318"/>
                    <a:pt x="34285" y="47318"/>
                    <a:pt x="34285" y="47318"/>
                  </a:cubicBezTo>
                  <a:cubicBezTo>
                    <a:pt x="34285" y="49968"/>
                    <a:pt x="34285" y="49968"/>
                    <a:pt x="34285" y="49968"/>
                  </a:cubicBezTo>
                  <a:cubicBezTo>
                    <a:pt x="20751" y="49968"/>
                    <a:pt x="20751" y="49968"/>
                    <a:pt x="20751" y="49968"/>
                  </a:cubicBezTo>
                  <a:lnTo>
                    <a:pt x="20751" y="47318"/>
                  </a:lnTo>
                  <a:close/>
                  <a:moveTo>
                    <a:pt x="112781" y="88580"/>
                  </a:moveTo>
                  <a:cubicBezTo>
                    <a:pt x="110977" y="89337"/>
                    <a:pt x="107368" y="89337"/>
                    <a:pt x="104661" y="88580"/>
                  </a:cubicBezTo>
                  <a:cubicBezTo>
                    <a:pt x="86616" y="79873"/>
                    <a:pt x="86616" y="79873"/>
                    <a:pt x="86616" y="79873"/>
                  </a:cubicBezTo>
                  <a:cubicBezTo>
                    <a:pt x="86616" y="79495"/>
                    <a:pt x="85714" y="79116"/>
                    <a:pt x="84812" y="79495"/>
                  </a:cubicBezTo>
                  <a:cubicBezTo>
                    <a:pt x="83909" y="79495"/>
                    <a:pt x="83007" y="79873"/>
                    <a:pt x="83007" y="80252"/>
                  </a:cubicBezTo>
                  <a:cubicBezTo>
                    <a:pt x="83007" y="109022"/>
                    <a:pt x="83007" y="109022"/>
                    <a:pt x="83007" y="109022"/>
                  </a:cubicBezTo>
                  <a:cubicBezTo>
                    <a:pt x="83007" y="110914"/>
                    <a:pt x="80300" y="112429"/>
                    <a:pt x="75789" y="112429"/>
                  </a:cubicBezTo>
                  <a:cubicBezTo>
                    <a:pt x="71278" y="112807"/>
                    <a:pt x="66766" y="111293"/>
                    <a:pt x="66766" y="109022"/>
                  </a:cubicBezTo>
                  <a:cubicBezTo>
                    <a:pt x="66766" y="93501"/>
                    <a:pt x="66766" y="93501"/>
                    <a:pt x="66766" y="93501"/>
                  </a:cubicBezTo>
                  <a:cubicBezTo>
                    <a:pt x="66766" y="92744"/>
                    <a:pt x="65864" y="92365"/>
                    <a:pt x="64060" y="92365"/>
                  </a:cubicBezTo>
                  <a:cubicBezTo>
                    <a:pt x="64060" y="92365"/>
                    <a:pt x="64060" y="92365"/>
                    <a:pt x="64060" y="92365"/>
                  </a:cubicBezTo>
                  <a:cubicBezTo>
                    <a:pt x="63157" y="92365"/>
                    <a:pt x="62255" y="92744"/>
                    <a:pt x="62255" y="93501"/>
                  </a:cubicBezTo>
                  <a:cubicBezTo>
                    <a:pt x="62255" y="109022"/>
                    <a:pt x="62255" y="109022"/>
                    <a:pt x="62255" y="109022"/>
                  </a:cubicBezTo>
                  <a:cubicBezTo>
                    <a:pt x="62255" y="114700"/>
                    <a:pt x="62255" y="114700"/>
                    <a:pt x="62255" y="114700"/>
                  </a:cubicBezTo>
                  <a:cubicBezTo>
                    <a:pt x="62255" y="116593"/>
                    <a:pt x="59548" y="118107"/>
                    <a:pt x="55037" y="118485"/>
                  </a:cubicBezTo>
                  <a:cubicBezTo>
                    <a:pt x="50526" y="118485"/>
                    <a:pt x="46015" y="116971"/>
                    <a:pt x="46015" y="115078"/>
                  </a:cubicBezTo>
                  <a:cubicBezTo>
                    <a:pt x="46015" y="109022"/>
                    <a:pt x="46015" y="109022"/>
                    <a:pt x="46015" y="109022"/>
                  </a:cubicBezTo>
                  <a:cubicBezTo>
                    <a:pt x="46015" y="93501"/>
                    <a:pt x="46015" y="93501"/>
                    <a:pt x="46015" y="93501"/>
                  </a:cubicBezTo>
                  <a:cubicBezTo>
                    <a:pt x="46015" y="92744"/>
                    <a:pt x="45112" y="92365"/>
                    <a:pt x="44210" y="92365"/>
                  </a:cubicBezTo>
                  <a:cubicBezTo>
                    <a:pt x="44210" y="92365"/>
                    <a:pt x="44210" y="92365"/>
                    <a:pt x="44210" y="92365"/>
                  </a:cubicBezTo>
                  <a:cubicBezTo>
                    <a:pt x="42406" y="92365"/>
                    <a:pt x="41503" y="92744"/>
                    <a:pt x="41503" y="93501"/>
                  </a:cubicBezTo>
                  <a:cubicBezTo>
                    <a:pt x="41503" y="109022"/>
                    <a:pt x="41503" y="109022"/>
                    <a:pt x="41503" y="109022"/>
                  </a:cubicBezTo>
                  <a:cubicBezTo>
                    <a:pt x="41503" y="110914"/>
                    <a:pt x="38796" y="112429"/>
                    <a:pt x="34285" y="112429"/>
                  </a:cubicBezTo>
                  <a:cubicBezTo>
                    <a:pt x="29774" y="112807"/>
                    <a:pt x="25263" y="111293"/>
                    <a:pt x="25263" y="109022"/>
                  </a:cubicBezTo>
                  <a:cubicBezTo>
                    <a:pt x="25263" y="100315"/>
                    <a:pt x="25263" y="100315"/>
                    <a:pt x="25263" y="100315"/>
                  </a:cubicBezTo>
                  <a:cubicBezTo>
                    <a:pt x="25263" y="88958"/>
                    <a:pt x="25263" y="88958"/>
                    <a:pt x="25263" y="88958"/>
                  </a:cubicBezTo>
                  <a:cubicBezTo>
                    <a:pt x="25263" y="88580"/>
                    <a:pt x="24360" y="88201"/>
                    <a:pt x="23458" y="88201"/>
                  </a:cubicBezTo>
                  <a:cubicBezTo>
                    <a:pt x="23458" y="88201"/>
                    <a:pt x="23458" y="88201"/>
                    <a:pt x="23458" y="88201"/>
                  </a:cubicBezTo>
                  <a:cubicBezTo>
                    <a:pt x="21654" y="88201"/>
                    <a:pt x="20751" y="88580"/>
                    <a:pt x="20751" y="88958"/>
                  </a:cubicBezTo>
                  <a:cubicBezTo>
                    <a:pt x="20751" y="100315"/>
                    <a:pt x="20751" y="100315"/>
                    <a:pt x="20751" y="100315"/>
                  </a:cubicBezTo>
                  <a:cubicBezTo>
                    <a:pt x="20751" y="102208"/>
                    <a:pt x="18045" y="103722"/>
                    <a:pt x="13533" y="103722"/>
                  </a:cubicBezTo>
                  <a:cubicBezTo>
                    <a:pt x="9022" y="104100"/>
                    <a:pt x="4511" y="102586"/>
                    <a:pt x="4511" y="100315"/>
                  </a:cubicBezTo>
                  <a:cubicBezTo>
                    <a:pt x="4511" y="71545"/>
                    <a:pt x="4511" y="71545"/>
                    <a:pt x="4511" y="71545"/>
                  </a:cubicBezTo>
                  <a:cubicBezTo>
                    <a:pt x="4511" y="67003"/>
                    <a:pt x="10827" y="62460"/>
                    <a:pt x="19849" y="60189"/>
                  </a:cubicBezTo>
                  <a:cubicBezTo>
                    <a:pt x="20751" y="59810"/>
                    <a:pt x="20751" y="59810"/>
                    <a:pt x="20751" y="59432"/>
                  </a:cubicBezTo>
                  <a:cubicBezTo>
                    <a:pt x="20751" y="52239"/>
                    <a:pt x="20751" y="52239"/>
                    <a:pt x="20751" y="52239"/>
                  </a:cubicBezTo>
                  <a:cubicBezTo>
                    <a:pt x="34285" y="52239"/>
                    <a:pt x="34285" y="52239"/>
                    <a:pt x="34285" y="52239"/>
                  </a:cubicBezTo>
                  <a:cubicBezTo>
                    <a:pt x="34285" y="53375"/>
                    <a:pt x="34285" y="53375"/>
                    <a:pt x="34285" y="53375"/>
                  </a:cubicBezTo>
                  <a:cubicBezTo>
                    <a:pt x="34285" y="54132"/>
                    <a:pt x="35187" y="54511"/>
                    <a:pt x="36992" y="54511"/>
                  </a:cubicBezTo>
                  <a:cubicBezTo>
                    <a:pt x="59548" y="54511"/>
                    <a:pt x="59548" y="54511"/>
                    <a:pt x="59548" y="54511"/>
                  </a:cubicBezTo>
                  <a:cubicBezTo>
                    <a:pt x="60451" y="54511"/>
                    <a:pt x="61353" y="54132"/>
                    <a:pt x="61353" y="53375"/>
                  </a:cubicBezTo>
                  <a:cubicBezTo>
                    <a:pt x="61353" y="52239"/>
                    <a:pt x="61353" y="52239"/>
                    <a:pt x="61353" y="52239"/>
                  </a:cubicBezTo>
                  <a:cubicBezTo>
                    <a:pt x="74887" y="52239"/>
                    <a:pt x="74887" y="52239"/>
                    <a:pt x="74887" y="52239"/>
                  </a:cubicBezTo>
                  <a:cubicBezTo>
                    <a:pt x="74887" y="59053"/>
                    <a:pt x="74887" y="59053"/>
                    <a:pt x="74887" y="59053"/>
                  </a:cubicBezTo>
                  <a:cubicBezTo>
                    <a:pt x="74887" y="59432"/>
                    <a:pt x="74887" y="59810"/>
                    <a:pt x="75789" y="59810"/>
                  </a:cubicBezTo>
                  <a:cubicBezTo>
                    <a:pt x="80300" y="60946"/>
                    <a:pt x="84812" y="62460"/>
                    <a:pt x="87518" y="64353"/>
                  </a:cubicBezTo>
                  <a:cubicBezTo>
                    <a:pt x="99248" y="71924"/>
                    <a:pt x="113684" y="84794"/>
                    <a:pt x="113684" y="85173"/>
                  </a:cubicBezTo>
                  <a:cubicBezTo>
                    <a:pt x="113684" y="85173"/>
                    <a:pt x="113684" y="85173"/>
                    <a:pt x="113684" y="85173"/>
                  </a:cubicBezTo>
                  <a:cubicBezTo>
                    <a:pt x="115488" y="86309"/>
                    <a:pt x="115488" y="87444"/>
                    <a:pt x="112781" y="8858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99" name="Google Shape;99;p5"/>
          <p:cNvGrpSpPr/>
          <p:nvPr/>
        </p:nvGrpSpPr>
        <p:grpSpPr>
          <a:xfrm>
            <a:off x="9474851" y="3566485"/>
            <a:ext cx="2068116" cy="3291500"/>
            <a:chOff x="715963" y="3538538"/>
            <a:chExt cx="1551087" cy="2468625"/>
          </a:xfrm>
        </p:grpSpPr>
        <p:sp>
          <p:nvSpPr>
            <p:cNvPr id="100" name="Google Shape;100;p5"/>
            <p:cNvSpPr/>
            <p:nvPr/>
          </p:nvSpPr>
          <p:spPr>
            <a:xfrm>
              <a:off x="785813" y="4429125"/>
              <a:ext cx="15900" cy="33300"/>
            </a:xfrm>
            <a:custGeom>
              <a:avLst/>
              <a:gdLst/>
              <a:ahLst/>
              <a:cxnLst/>
              <a:rect l="l" t="t" r="r" b="b"/>
              <a:pathLst>
                <a:path w="120000" h="120000" extrusionOk="0">
                  <a:moveTo>
                    <a:pt x="40000" y="0"/>
                  </a:moveTo>
                  <a:cubicBezTo>
                    <a:pt x="40000" y="0"/>
                    <a:pt x="0" y="20000"/>
                    <a:pt x="0" y="20000"/>
                  </a:cubicBezTo>
                  <a:cubicBezTo>
                    <a:pt x="0" y="100000"/>
                    <a:pt x="0" y="100000"/>
                    <a:pt x="0" y="100000"/>
                  </a:cubicBezTo>
                  <a:cubicBezTo>
                    <a:pt x="0" y="100000"/>
                    <a:pt x="40000" y="120000"/>
                    <a:pt x="40000" y="120000"/>
                  </a:cubicBezTo>
                  <a:cubicBezTo>
                    <a:pt x="80000" y="120000"/>
                    <a:pt x="120000" y="100000"/>
                    <a:pt x="120000" y="100000"/>
                  </a:cubicBezTo>
                  <a:cubicBezTo>
                    <a:pt x="120000" y="20000"/>
                    <a:pt x="120000" y="20000"/>
                    <a:pt x="120000" y="20000"/>
                  </a:cubicBezTo>
                  <a:cubicBezTo>
                    <a:pt x="120000" y="20000"/>
                    <a:pt x="80000" y="0"/>
                    <a:pt x="4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1" name="Google Shape;101;p5"/>
            <p:cNvSpPr/>
            <p:nvPr/>
          </p:nvSpPr>
          <p:spPr>
            <a:xfrm>
              <a:off x="817563" y="4429125"/>
              <a:ext cx="15900" cy="33300"/>
            </a:xfrm>
            <a:custGeom>
              <a:avLst/>
              <a:gdLst/>
              <a:ahLst/>
              <a:cxnLst/>
              <a:rect l="l" t="t" r="r" b="b"/>
              <a:pathLst>
                <a:path w="120000" h="120000" extrusionOk="0">
                  <a:moveTo>
                    <a:pt x="80000" y="0"/>
                  </a:moveTo>
                  <a:cubicBezTo>
                    <a:pt x="40000" y="0"/>
                    <a:pt x="0" y="20000"/>
                    <a:pt x="0" y="20000"/>
                  </a:cubicBezTo>
                  <a:cubicBezTo>
                    <a:pt x="0" y="100000"/>
                    <a:pt x="0" y="100000"/>
                    <a:pt x="0" y="100000"/>
                  </a:cubicBezTo>
                  <a:cubicBezTo>
                    <a:pt x="0" y="100000"/>
                    <a:pt x="40000" y="120000"/>
                    <a:pt x="80000" y="120000"/>
                  </a:cubicBezTo>
                  <a:cubicBezTo>
                    <a:pt x="120000" y="120000"/>
                    <a:pt x="120000" y="100000"/>
                    <a:pt x="120000" y="100000"/>
                  </a:cubicBezTo>
                  <a:cubicBezTo>
                    <a:pt x="120000" y="20000"/>
                    <a:pt x="120000" y="20000"/>
                    <a:pt x="120000" y="20000"/>
                  </a:cubicBezTo>
                  <a:cubicBezTo>
                    <a:pt x="120000" y="20000"/>
                    <a:pt x="120000" y="0"/>
                    <a:pt x="8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2" name="Google Shape;102;p5"/>
            <p:cNvSpPr/>
            <p:nvPr/>
          </p:nvSpPr>
          <p:spPr>
            <a:xfrm>
              <a:off x="715963" y="4392613"/>
              <a:ext cx="187200" cy="401700"/>
            </a:xfrm>
            <a:custGeom>
              <a:avLst/>
              <a:gdLst/>
              <a:ahLst/>
              <a:cxnLst/>
              <a:rect l="l" t="t" r="r" b="b"/>
              <a:pathLst>
                <a:path w="120000" h="120000" extrusionOk="0">
                  <a:moveTo>
                    <a:pt x="113142" y="24000"/>
                  </a:moveTo>
                  <a:cubicBezTo>
                    <a:pt x="99428" y="24000"/>
                    <a:pt x="99428" y="24000"/>
                    <a:pt x="99428" y="24000"/>
                  </a:cubicBezTo>
                  <a:cubicBezTo>
                    <a:pt x="99428" y="3200"/>
                    <a:pt x="99428" y="3200"/>
                    <a:pt x="99428" y="3200"/>
                  </a:cubicBezTo>
                  <a:cubicBezTo>
                    <a:pt x="99428" y="1600"/>
                    <a:pt x="96000" y="0"/>
                    <a:pt x="92571" y="0"/>
                  </a:cubicBezTo>
                  <a:cubicBezTo>
                    <a:pt x="27428" y="0"/>
                    <a:pt x="27428" y="0"/>
                    <a:pt x="27428" y="0"/>
                  </a:cubicBezTo>
                  <a:cubicBezTo>
                    <a:pt x="24000" y="0"/>
                    <a:pt x="20571" y="1600"/>
                    <a:pt x="20571" y="3200"/>
                  </a:cubicBezTo>
                  <a:cubicBezTo>
                    <a:pt x="20571" y="24000"/>
                    <a:pt x="20571" y="24000"/>
                    <a:pt x="20571" y="24000"/>
                  </a:cubicBezTo>
                  <a:cubicBezTo>
                    <a:pt x="6857" y="24000"/>
                    <a:pt x="6857" y="24000"/>
                    <a:pt x="6857" y="24000"/>
                  </a:cubicBezTo>
                  <a:cubicBezTo>
                    <a:pt x="3428" y="24000"/>
                    <a:pt x="0" y="25600"/>
                    <a:pt x="0" y="28800"/>
                  </a:cubicBezTo>
                  <a:cubicBezTo>
                    <a:pt x="0" y="97600"/>
                    <a:pt x="0" y="97600"/>
                    <a:pt x="0" y="97600"/>
                  </a:cubicBezTo>
                  <a:cubicBezTo>
                    <a:pt x="0" y="110400"/>
                    <a:pt x="20571" y="120000"/>
                    <a:pt x="48000" y="120000"/>
                  </a:cubicBezTo>
                  <a:cubicBezTo>
                    <a:pt x="72000" y="120000"/>
                    <a:pt x="72000" y="120000"/>
                    <a:pt x="72000" y="120000"/>
                  </a:cubicBezTo>
                  <a:cubicBezTo>
                    <a:pt x="99428" y="120000"/>
                    <a:pt x="120000" y="110400"/>
                    <a:pt x="120000" y="97600"/>
                  </a:cubicBezTo>
                  <a:cubicBezTo>
                    <a:pt x="120000" y="28800"/>
                    <a:pt x="120000" y="28800"/>
                    <a:pt x="120000" y="28800"/>
                  </a:cubicBezTo>
                  <a:cubicBezTo>
                    <a:pt x="120000" y="25600"/>
                    <a:pt x="116571" y="24000"/>
                    <a:pt x="113142" y="24000"/>
                  </a:cubicBezTo>
                  <a:close/>
                  <a:moveTo>
                    <a:pt x="37714" y="8000"/>
                  </a:moveTo>
                  <a:cubicBezTo>
                    <a:pt x="82285" y="8000"/>
                    <a:pt x="82285" y="8000"/>
                    <a:pt x="82285" y="8000"/>
                  </a:cubicBezTo>
                  <a:cubicBezTo>
                    <a:pt x="82285" y="24000"/>
                    <a:pt x="82285" y="24000"/>
                    <a:pt x="82285" y="24000"/>
                  </a:cubicBezTo>
                  <a:cubicBezTo>
                    <a:pt x="37714" y="24000"/>
                    <a:pt x="37714" y="24000"/>
                    <a:pt x="37714" y="24000"/>
                  </a:cubicBezTo>
                  <a:lnTo>
                    <a:pt x="37714" y="8000"/>
                  </a:lnTo>
                  <a:close/>
                  <a:moveTo>
                    <a:pt x="72000" y="113600"/>
                  </a:moveTo>
                  <a:cubicBezTo>
                    <a:pt x="48000" y="113600"/>
                    <a:pt x="48000" y="113600"/>
                    <a:pt x="48000" y="113600"/>
                  </a:cubicBezTo>
                  <a:cubicBezTo>
                    <a:pt x="30857" y="113600"/>
                    <a:pt x="17142" y="105600"/>
                    <a:pt x="17142" y="97600"/>
                  </a:cubicBezTo>
                  <a:cubicBezTo>
                    <a:pt x="17142" y="32000"/>
                    <a:pt x="17142" y="32000"/>
                    <a:pt x="17142" y="32000"/>
                  </a:cubicBezTo>
                  <a:cubicBezTo>
                    <a:pt x="27428" y="32000"/>
                    <a:pt x="27428" y="32000"/>
                    <a:pt x="27428" y="32000"/>
                  </a:cubicBezTo>
                  <a:cubicBezTo>
                    <a:pt x="92571" y="32000"/>
                    <a:pt x="92571" y="32000"/>
                    <a:pt x="92571" y="32000"/>
                  </a:cubicBezTo>
                  <a:cubicBezTo>
                    <a:pt x="102857" y="32000"/>
                    <a:pt x="102857" y="32000"/>
                    <a:pt x="102857" y="32000"/>
                  </a:cubicBezTo>
                  <a:cubicBezTo>
                    <a:pt x="102857" y="97600"/>
                    <a:pt x="102857" y="97600"/>
                    <a:pt x="102857" y="97600"/>
                  </a:cubicBezTo>
                  <a:cubicBezTo>
                    <a:pt x="102857" y="105600"/>
                    <a:pt x="89142" y="113600"/>
                    <a:pt x="72000" y="1136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3" name="Google Shape;103;p5"/>
            <p:cNvSpPr/>
            <p:nvPr/>
          </p:nvSpPr>
          <p:spPr>
            <a:xfrm>
              <a:off x="758825" y="4521200"/>
              <a:ext cx="101700" cy="27000"/>
            </a:xfrm>
            <a:custGeom>
              <a:avLst/>
              <a:gdLst/>
              <a:ahLst/>
              <a:cxnLst/>
              <a:rect l="l" t="t" r="r" b="b"/>
              <a:pathLst>
                <a:path w="120000" h="120000" extrusionOk="0">
                  <a:moveTo>
                    <a:pt x="107368" y="0"/>
                  </a:moveTo>
                  <a:cubicBezTo>
                    <a:pt x="12631" y="0"/>
                    <a:pt x="12631" y="0"/>
                    <a:pt x="12631" y="0"/>
                  </a:cubicBezTo>
                  <a:cubicBezTo>
                    <a:pt x="6315" y="0"/>
                    <a:pt x="0" y="24000"/>
                    <a:pt x="0" y="72000"/>
                  </a:cubicBezTo>
                  <a:cubicBezTo>
                    <a:pt x="0" y="96000"/>
                    <a:pt x="6315" y="120000"/>
                    <a:pt x="12631" y="120000"/>
                  </a:cubicBezTo>
                  <a:cubicBezTo>
                    <a:pt x="107368" y="120000"/>
                    <a:pt x="107368" y="120000"/>
                    <a:pt x="107368" y="120000"/>
                  </a:cubicBezTo>
                  <a:cubicBezTo>
                    <a:pt x="113684" y="120000"/>
                    <a:pt x="120000" y="96000"/>
                    <a:pt x="120000" y="72000"/>
                  </a:cubicBezTo>
                  <a:cubicBezTo>
                    <a:pt x="120000" y="24000"/>
                    <a:pt x="113684" y="0"/>
                    <a:pt x="107368"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4" name="Google Shape;104;p5"/>
            <p:cNvSpPr/>
            <p:nvPr/>
          </p:nvSpPr>
          <p:spPr>
            <a:xfrm>
              <a:off x="1293813" y="4230688"/>
              <a:ext cx="523800" cy="371400"/>
            </a:xfrm>
            <a:custGeom>
              <a:avLst/>
              <a:gdLst/>
              <a:ahLst/>
              <a:cxnLst/>
              <a:rect l="l" t="t" r="r" b="b"/>
              <a:pathLst>
                <a:path w="120000" h="120000" extrusionOk="0">
                  <a:moveTo>
                    <a:pt x="2448" y="120000"/>
                  </a:moveTo>
                  <a:cubicBezTo>
                    <a:pt x="105306" y="120000"/>
                    <a:pt x="105306" y="120000"/>
                    <a:pt x="105306" y="120000"/>
                  </a:cubicBezTo>
                  <a:cubicBezTo>
                    <a:pt x="105306" y="116521"/>
                    <a:pt x="106530" y="113043"/>
                    <a:pt x="107755" y="111304"/>
                  </a:cubicBezTo>
                  <a:cubicBezTo>
                    <a:pt x="105306" y="111304"/>
                    <a:pt x="105306" y="111304"/>
                    <a:pt x="105306" y="111304"/>
                  </a:cubicBezTo>
                  <a:cubicBezTo>
                    <a:pt x="105306" y="8695"/>
                    <a:pt x="105306" y="8695"/>
                    <a:pt x="105306" y="8695"/>
                  </a:cubicBezTo>
                  <a:cubicBezTo>
                    <a:pt x="115102" y="8695"/>
                    <a:pt x="115102" y="8695"/>
                    <a:pt x="115102" y="8695"/>
                  </a:cubicBezTo>
                  <a:cubicBezTo>
                    <a:pt x="115102" y="102608"/>
                    <a:pt x="115102" y="102608"/>
                    <a:pt x="115102" y="102608"/>
                  </a:cubicBezTo>
                  <a:cubicBezTo>
                    <a:pt x="116326" y="102608"/>
                    <a:pt x="118775" y="100869"/>
                    <a:pt x="119999" y="100869"/>
                  </a:cubicBezTo>
                  <a:cubicBezTo>
                    <a:pt x="119999" y="3478"/>
                    <a:pt x="119999" y="3478"/>
                    <a:pt x="119999" y="3478"/>
                  </a:cubicBezTo>
                  <a:cubicBezTo>
                    <a:pt x="119999" y="1739"/>
                    <a:pt x="118775" y="0"/>
                    <a:pt x="117551" y="0"/>
                  </a:cubicBezTo>
                  <a:cubicBezTo>
                    <a:pt x="101632" y="0"/>
                    <a:pt x="101632" y="0"/>
                    <a:pt x="101632" y="0"/>
                  </a:cubicBezTo>
                  <a:cubicBezTo>
                    <a:pt x="100408" y="0"/>
                    <a:pt x="99183" y="1739"/>
                    <a:pt x="99183" y="3478"/>
                  </a:cubicBezTo>
                  <a:cubicBezTo>
                    <a:pt x="99183" y="111304"/>
                    <a:pt x="99183" y="111304"/>
                    <a:pt x="99183" y="111304"/>
                  </a:cubicBezTo>
                  <a:cubicBezTo>
                    <a:pt x="89387" y="111304"/>
                    <a:pt x="89387" y="111304"/>
                    <a:pt x="89387" y="111304"/>
                  </a:cubicBezTo>
                  <a:cubicBezTo>
                    <a:pt x="89387" y="55652"/>
                    <a:pt x="89387" y="55652"/>
                    <a:pt x="89387" y="55652"/>
                  </a:cubicBezTo>
                  <a:cubicBezTo>
                    <a:pt x="89387" y="53913"/>
                    <a:pt x="88163" y="52173"/>
                    <a:pt x="85714" y="52173"/>
                  </a:cubicBezTo>
                  <a:cubicBezTo>
                    <a:pt x="69795" y="52173"/>
                    <a:pt x="69795" y="52173"/>
                    <a:pt x="69795" y="52173"/>
                  </a:cubicBezTo>
                  <a:cubicBezTo>
                    <a:pt x="68571" y="52173"/>
                    <a:pt x="67346" y="53913"/>
                    <a:pt x="67346" y="55652"/>
                  </a:cubicBezTo>
                  <a:cubicBezTo>
                    <a:pt x="67346" y="111304"/>
                    <a:pt x="67346" y="111304"/>
                    <a:pt x="67346" y="111304"/>
                  </a:cubicBezTo>
                  <a:cubicBezTo>
                    <a:pt x="57551" y="111304"/>
                    <a:pt x="57551" y="111304"/>
                    <a:pt x="57551" y="111304"/>
                  </a:cubicBezTo>
                  <a:cubicBezTo>
                    <a:pt x="57551" y="41739"/>
                    <a:pt x="57551" y="41739"/>
                    <a:pt x="57551" y="41739"/>
                  </a:cubicBezTo>
                  <a:cubicBezTo>
                    <a:pt x="57551" y="38260"/>
                    <a:pt x="56326" y="36521"/>
                    <a:pt x="55102" y="36521"/>
                  </a:cubicBezTo>
                  <a:cubicBezTo>
                    <a:pt x="39183" y="36521"/>
                    <a:pt x="39183" y="36521"/>
                    <a:pt x="39183" y="36521"/>
                  </a:cubicBezTo>
                  <a:cubicBezTo>
                    <a:pt x="37959" y="36521"/>
                    <a:pt x="35510" y="38260"/>
                    <a:pt x="35510" y="41739"/>
                  </a:cubicBezTo>
                  <a:cubicBezTo>
                    <a:pt x="35510" y="111304"/>
                    <a:pt x="35510" y="111304"/>
                    <a:pt x="35510" y="111304"/>
                  </a:cubicBezTo>
                  <a:cubicBezTo>
                    <a:pt x="25714" y="111304"/>
                    <a:pt x="25714" y="111304"/>
                    <a:pt x="25714" y="111304"/>
                  </a:cubicBezTo>
                  <a:cubicBezTo>
                    <a:pt x="25714" y="78260"/>
                    <a:pt x="25714" y="78260"/>
                    <a:pt x="25714" y="78260"/>
                  </a:cubicBezTo>
                  <a:cubicBezTo>
                    <a:pt x="25714" y="76521"/>
                    <a:pt x="24489" y="74782"/>
                    <a:pt x="23265" y="74782"/>
                  </a:cubicBezTo>
                  <a:cubicBezTo>
                    <a:pt x="7346" y="74782"/>
                    <a:pt x="7346" y="74782"/>
                    <a:pt x="7346" y="74782"/>
                  </a:cubicBezTo>
                  <a:cubicBezTo>
                    <a:pt x="6122" y="74782"/>
                    <a:pt x="4897" y="76521"/>
                    <a:pt x="4897" y="78260"/>
                  </a:cubicBezTo>
                  <a:cubicBezTo>
                    <a:pt x="4897" y="111304"/>
                    <a:pt x="4897" y="111304"/>
                    <a:pt x="4897" y="111304"/>
                  </a:cubicBezTo>
                  <a:cubicBezTo>
                    <a:pt x="2448" y="111304"/>
                    <a:pt x="2448" y="111304"/>
                    <a:pt x="2448" y="111304"/>
                  </a:cubicBezTo>
                  <a:cubicBezTo>
                    <a:pt x="1224" y="111304"/>
                    <a:pt x="0" y="113043"/>
                    <a:pt x="0" y="114782"/>
                  </a:cubicBezTo>
                  <a:cubicBezTo>
                    <a:pt x="0" y="118260"/>
                    <a:pt x="1224" y="120000"/>
                    <a:pt x="2448" y="120000"/>
                  </a:cubicBezTo>
                  <a:close/>
                  <a:moveTo>
                    <a:pt x="73469" y="60869"/>
                  </a:moveTo>
                  <a:cubicBezTo>
                    <a:pt x="83265" y="60869"/>
                    <a:pt x="83265" y="60869"/>
                    <a:pt x="83265" y="60869"/>
                  </a:cubicBezTo>
                  <a:cubicBezTo>
                    <a:pt x="83265" y="111304"/>
                    <a:pt x="83265" y="111304"/>
                    <a:pt x="83265" y="111304"/>
                  </a:cubicBezTo>
                  <a:cubicBezTo>
                    <a:pt x="73469" y="111304"/>
                    <a:pt x="73469" y="111304"/>
                    <a:pt x="73469" y="111304"/>
                  </a:cubicBezTo>
                  <a:lnTo>
                    <a:pt x="73469" y="60869"/>
                  </a:lnTo>
                  <a:close/>
                  <a:moveTo>
                    <a:pt x="41632" y="45217"/>
                  </a:moveTo>
                  <a:cubicBezTo>
                    <a:pt x="51428" y="45217"/>
                    <a:pt x="51428" y="45217"/>
                    <a:pt x="51428" y="45217"/>
                  </a:cubicBezTo>
                  <a:cubicBezTo>
                    <a:pt x="51428" y="111304"/>
                    <a:pt x="51428" y="111304"/>
                    <a:pt x="51428" y="111304"/>
                  </a:cubicBezTo>
                  <a:cubicBezTo>
                    <a:pt x="41632" y="111304"/>
                    <a:pt x="41632" y="111304"/>
                    <a:pt x="41632" y="111304"/>
                  </a:cubicBezTo>
                  <a:lnTo>
                    <a:pt x="41632" y="45217"/>
                  </a:lnTo>
                  <a:close/>
                  <a:moveTo>
                    <a:pt x="11020" y="83478"/>
                  </a:moveTo>
                  <a:cubicBezTo>
                    <a:pt x="20816" y="83478"/>
                    <a:pt x="20816" y="83478"/>
                    <a:pt x="20816" y="83478"/>
                  </a:cubicBezTo>
                  <a:cubicBezTo>
                    <a:pt x="20816" y="111304"/>
                    <a:pt x="20816" y="111304"/>
                    <a:pt x="20816" y="111304"/>
                  </a:cubicBezTo>
                  <a:cubicBezTo>
                    <a:pt x="11020" y="111304"/>
                    <a:pt x="11020" y="111304"/>
                    <a:pt x="11020" y="111304"/>
                  </a:cubicBezTo>
                  <a:lnTo>
                    <a:pt x="11020" y="8347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5" name="Google Shape;105;p5"/>
            <p:cNvSpPr/>
            <p:nvPr/>
          </p:nvSpPr>
          <p:spPr>
            <a:xfrm>
              <a:off x="1106488" y="3538538"/>
              <a:ext cx="936600" cy="1255800"/>
            </a:xfrm>
            <a:custGeom>
              <a:avLst/>
              <a:gdLst/>
              <a:ahLst/>
              <a:cxnLst/>
              <a:rect l="l" t="t" r="r" b="b"/>
              <a:pathLst>
                <a:path w="120000" h="120000" extrusionOk="0">
                  <a:moveTo>
                    <a:pt x="82971" y="117948"/>
                  </a:moveTo>
                  <a:cubicBezTo>
                    <a:pt x="3428" y="117948"/>
                    <a:pt x="3428" y="117948"/>
                    <a:pt x="3428" y="117948"/>
                  </a:cubicBezTo>
                  <a:cubicBezTo>
                    <a:pt x="3428" y="2564"/>
                    <a:pt x="3428" y="2564"/>
                    <a:pt x="3428" y="2564"/>
                  </a:cubicBezTo>
                  <a:cubicBezTo>
                    <a:pt x="75428" y="2564"/>
                    <a:pt x="75428" y="2564"/>
                    <a:pt x="75428" y="2564"/>
                  </a:cubicBezTo>
                  <a:cubicBezTo>
                    <a:pt x="75428" y="31794"/>
                    <a:pt x="75428" y="31794"/>
                    <a:pt x="75428" y="31794"/>
                  </a:cubicBezTo>
                  <a:cubicBezTo>
                    <a:pt x="75428" y="32820"/>
                    <a:pt x="76114" y="33333"/>
                    <a:pt x="76800" y="33333"/>
                  </a:cubicBezTo>
                  <a:cubicBezTo>
                    <a:pt x="116571" y="33333"/>
                    <a:pt x="116571" y="33333"/>
                    <a:pt x="116571" y="33333"/>
                  </a:cubicBezTo>
                  <a:cubicBezTo>
                    <a:pt x="116571" y="92307"/>
                    <a:pt x="116571" y="92307"/>
                    <a:pt x="116571" y="92307"/>
                  </a:cubicBezTo>
                  <a:cubicBezTo>
                    <a:pt x="117257" y="92820"/>
                    <a:pt x="117257" y="94358"/>
                    <a:pt x="117257" y="95384"/>
                  </a:cubicBezTo>
                  <a:cubicBezTo>
                    <a:pt x="117257" y="97435"/>
                    <a:pt x="117257" y="97435"/>
                    <a:pt x="117257" y="97435"/>
                  </a:cubicBezTo>
                  <a:cubicBezTo>
                    <a:pt x="117942" y="97435"/>
                    <a:pt x="118628" y="96923"/>
                    <a:pt x="119999" y="96410"/>
                  </a:cubicBezTo>
                  <a:cubicBezTo>
                    <a:pt x="119999" y="31794"/>
                    <a:pt x="119999" y="31794"/>
                    <a:pt x="119999" y="31794"/>
                  </a:cubicBezTo>
                  <a:cubicBezTo>
                    <a:pt x="119999" y="31794"/>
                    <a:pt x="119999" y="31794"/>
                    <a:pt x="119999" y="31794"/>
                  </a:cubicBezTo>
                  <a:cubicBezTo>
                    <a:pt x="119999" y="31794"/>
                    <a:pt x="119999" y="31794"/>
                    <a:pt x="119999" y="31794"/>
                  </a:cubicBezTo>
                  <a:cubicBezTo>
                    <a:pt x="119314" y="31794"/>
                    <a:pt x="119314" y="31282"/>
                    <a:pt x="119314" y="31282"/>
                  </a:cubicBezTo>
                  <a:cubicBezTo>
                    <a:pt x="119314" y="31282"/>
                    <a:pt x="119314" y="31282"/>
                    <a:pt x="119314" y="31282"/>
                  </a:cubicBezTo>
                  <a:cubicBezTo>
                    <a:pt x="119314" y="31282"/>
                    <a:pt x="119314" y="31282"/>
                    <a:pt x="119314" y="31282"/>
                  </a:cubicBezTo>
                  <a:cubicBezTo>
                    <a:pt x="119314" y="31282"/>
                    <a:pt x="119314" y="31282"/>
                    <a:pt x="119314" y="31282"/>
                  </a:cubicBezTo>
                  <a:cubicBezTo>
                    <a:pt x="78171" y="512"/>
                    <a:pt x="78171" y="512"/>
                    <a:pt x="78171" y="512"/>
                  </a:cubicBezTo>
                  <a:cubicBezTo>
                    <a:pt x="78171" y="512"/>
                    <a:pt x="78171" y="512"/>
                    <a:pt x="78171" y="0"/>
                  </a:cubicBezTo>
                  <a:cubicBezTo>
                    <a:pt x="78171" y="0"/>
                    <a:pt x="78171" y="0"/>
                    <a:pt x="78171" y="0"/>
                  </a:cubicBezTo>
                  <a:cubicBezTo>
                    <a:pt x="78171" y="0"/>
                    <a:pt x="77485" y="0"/>
                    <a:pt x="77485" y="0"/>
                  </a:cubicBezTo>
                  <a:cubicBezTo>
                    <a:pt x="77485" y="0"/>
                    <a:pt x="77485" y="0"/>
                    <a:pt x="77485" y="0"/>
                  </a:cubicBezTo>
                  <a:cubicBezTo>
                    <a:pt x="77485" y="0"/>
                    <a:pt x="77485" y="0"/>
                    <a:pt x="77485" y="0"/>
                  </a:cubicBezTo>
                  <a:cubicBezTo>
                    <a:pt x="77485" y="0"/>
                    <a:pt x="77485" y="0"/>
                    <a:pt x="76800" y="0"/>
                  </a:cubicBezTo>
                  <a:cubicBezTo>
                    <a:pt x="2057" y="0"/>
                    <a:pt x="2057" y="0"/>
                    <a:pt x="2057" y="0"/>
                  </a:cubicBezTo>
                  <a:cubicBezTo>
                    <a:pt x="685" y="0"/>
                    <a:pt x="0" y="512"/>
                    <a:pt x="0" y="1538"/>
                  </a:cubicBezTo>
                  <a:cubicBezTo>
                    <a:pt x="0" y="118974"/>
                    <a:pt x="0" y="118974"/>
                    <a:pt x="0" y="118974"/>
                  </a:cubicBezTo>
                  <a:cubicBezTo>
                    <a:pt x="0" y="119487"/>
                    <a:pt x="685" y="120000"/>
                    <a:pt x="2057" y="120000"/>
                  </a:cubicBezTo>
                  <a:cubicBezTo>
                    <a:pt x="82971" y="120000"/>
                    <a:pt x="82971" y="120000"/>
                    <a:pt x="82971" y="120000"/>
                  </a:cubicBezTo>
                  <a:lnTo>
                    <a:pt x="82971" y="117948"/>
                  </a:lnTo>
                  <a:close/>
                  <a:moveTo>
                    <a:pt x="78857" y="4102"/>
                  </a:moveTo>
                  <a:cubicBezTo>
                    <a:pt x="113828" y="30769"/>
                    <a:pt x="113828" y="30769"/>
                    <a:pt x="113828" y="30769"/>
                  </a:cubicBezTo>
                  <a:cubicBezTo>
                    <a:pt x="78857" y="30769"/>
                    <a:pt x="78857" y="30769"/>
                    <a:pt x="78857" y="30769"/>
                  </a:cubicBezTo>
                  <a:lnTo>
                    <a:pt x="78857" y="410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6" name="Google Shape;106;p5"/>
            <p:cNvSpPr/>
            <p:nvPr/>
          </p:nvSpPr>
          <p:spPr>
            <a:xfrm>
              <a:off x="1293813" y="3748088"/>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7" name="Google Shape;107;p5"/>
            <p:cNvSpPr/>
            <p:nvPr/>
          </p:nvSpPr>
          <p:spPr>
            <a:xfrm>
              <a:off x="1293813" y="3919538"/>
              <a:ext cx="250800" cy="27000"/>
            </a:xfrm>
            <a:custGeom>
              <a:avLst/>
              <a:gdLst/>
              <a:ahLst/>
              <a:cxnLst/>
              <a:rect l="l" t="t" r="r" b="b"/>
              <a:pathLst>
                <a:path w="120000" h="120000" extrusionOk="0">
                  <a:moveTo>
                    <a:pt x="5106" y="120000"/>
                  </a:moveTo>
                  <a:cubicBezTo>
                    <a:pt x="114893" y="120000"/>
                    <a:pt x="114893" y="120000"/>
                    <a:pt x="114893" y="120000"/>
                  </a:cubicBezTo>
                  <a:cubicBezTo>
                    <a:pt x="117446" y="120000"/>
                    <a:pt x="120000" y="96000"/>
                    <a:pt x="120000" y="48000"/>
                  </a:cubicBezTo>
                  <a:cubicBezTo>
                    <a:pt x="120000" y="24000"/>
                    <a:pt x="117446" y="0"/>
                    <a:pt x="114893" y="0"/>
                  </a:cubicBezTo>
                  <a:cubicBezTo>
                    <a:pt x="5106" y="0"/>
                    <a:pt x="5106" y="0"/>
                    <a:pt x="5106" y="0"/>
                  </a:cubicBezTo>
                  <a:cubicBezTo>
                    <a:pt x="2553" y="0"/>
                    <a:pt x="0" y="24000"/>
                    <a:pt x="0" y="48000"/>
                  </a:cubicBezTo>
                  <a:cubicBezTo>
                    <a:pt x="0" y="96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8" name="Google Shape;108;p5"/>
            <p:cNvSpPr/>
            <p:nvPr/>
          </p:nvSpPr>
          <p:spPr>
            <a:xfrm>
              <a:off x="1325563" y="4048125"/>
              <a:ext cx="480900" cy="301500"/>
            </a:xfrm>
            <a:custGeom>
              <a:avLst/>
              <a:gdLst/>
              <a:ahLst/>
              <a:cxnLst/>
              <a:rect l="l" t="t" r="r" b="b"/>
              <a:pathLst>
                <a:path w="120000" h="120000" extrusionOk="0">
                  <a:moveTo>
                    <a:pt x="77333" y="64285"/>
                  </a:moveTo>
                  <a:cubicBezTo>
                    <a:pt x="74666" y="64285"/>
                    <a:pt x="72000" y="66428"/>
                    <a:pt x="70666" y="68571"/>
                  </a:cubicBezTo>
                  <a:cubicBezTo>
                    <a:pt x="52000" y="59999"/>
                    <a:pt x="52000" y="59999"/>
                    <a:pt x="52000" y="59999"/>
                  </a:cubicBezTo>
                  <a:cubicBezTo>
                    <a:pt x="52000" y="51428"/>
                    <a:pt x="48000" y="44999"/>
                    <a:pt x="42666" y="44999"/>
                  </a:cubicBezTo>
                  <a:cubicBezTo>
                    <a:pt x="38666" y="44999"/>
                    <a:pt x="34666" y="51428"/>
                    <a:pt x="34666" y="59999"/>
                  </a:cubicBezTo>
                  <a:cubicBezTo>
                    <a:pt x="34666" y="62142"/>
                    <a:pt x="34666" y="62142"/>
                    <a:pt x="34666" y="64285"/>
                  </a:cubicBezTo>
                  <a:cubicBezTo>
                    <a:pt x="13333" y="92142"/>
                    <a:pt x="13333" y="92142"/>
                    <a:pt x="13333" y="92142"/>
                  </a:cubicBezTo>
                  <a:cubicBezTo>
                    <a:pt x="12000" y="92142"/>
                    <a:pt x="10666" y="92142"/>
                    <a:pt x="9333" y="92142"/>
                  </a:cubicBezTo>
                  <a:cubicBezTo>
                    <a:pt x="4000" y="92142"/>
                    <a:pt x="0" y="98571"/>
                    <a:pt x="0" y="104999"/>
                  </a:cubicBezTo>
                  <a:cubicBezTo>
                    <a:pt x="0" y="113571"/>
                    <a:pt x="4000" y="119999"/>
                    <a:pt x="9333" y="119999"/>
                  </a:cubicBezTo>
                  <a:cubicBezTo>
                    <a:pt x="13333" y="119999"/>
                    <a:pt x="17333" y="113571"/>
                    <a:pt x="17333" y="104999"/>
                  </a:cubicBezTo>
                  <a:cubicBezTo>
                    <a:pt x="17333" y="102857"/>
                    <a:pt x="17333" y="102857"/>
                    <a:pt x="17333" y="100714"/>
                  </a:cubicBezTo>
                  <a:cubicBezTo>
                    <a:pt x="38666" y="72857"/>
                    <a:pt x="38666" y="72857"/>
                    <a:pt x="38666" y="72857"/>
                  </a:cubicBezTo>
                  <a:cubicBezTo>
                    <a:pt x="40000" y="72857"/>
                    <a:pt x="41333" y="75000"/>
                    <a:pt x="42666" y="75000"/>
                  </a:cubicBezTo>
                  <a:cubicBezTo>
                    <a:pt x="45333" y="75000"/>
                    <a:pt x="48000" y="72857"/>
                    <a:pt x="49333" y="68571"/>
                  </a:cubicBezTo>
                  <a:cubicBezTo>
                    <a:pt x="68000" y="79285"/>
                    <a:pt x="68000" y="79285"/>
                    <a:pt x="68000" y="79285"/>
                  </a:cubicBezTo>
                  <a:cubicBezTo>
                    <a:pt x="68000" y="85714"/>
                    <a:pt x="72000" y="92142"/>
                    <a:pt x="77333" y="92142"/>
                  </a:cubicBezTo>
                  <a:cubicBezTo>
                    <a:pt x="82666" y="92142"/>
                    <a:pt x="86666" y="85714"/>
                    <a:pt x="86666" y="77142"/>
                  </a:cubicBezTo>
                  <a:cubicBezTo>
                    <a:pt x="86666" y="75000"/>
                    <a:pt x="85333" y="72857"/>
                    <a:pt x="85333" y="70714"/>
                  </a:cubicBezTo>
                  <a:cubicBezTo>
                    <a:pt x="108000" y="27857"/>
                    <a:pt x="108000" y="27857"/>
                    <a:pt x="108000" y="27857"/>
                  </a:cubicBezTo>
                  <a:cubicBezTo>
                    <a:pt x="109333" y="27857"/>
                    <a:pt x="110666" y="27857"/>
                    <a:pt x="112000" y="27857"/>
                  </a:cubicBezTo>
                  <a:cubicBezTo>
                    <a:pt x="116000" y="27857"/>
                    <a:pt x="120000" y="21428"/>
                    <a:pt x="120000" y="12857"/>
                  </a:cubicBezTo>
                  <a:cubicBezTo>
                    <a:pt x="120000" y="6428"/>
                    <a:pt x="116000" y="0"/>
                    <a:pt x="112000" y="0"/>
                  </a:cubicBezTo>
                  <a:cubicBezTo>
                    <a:pt x="106666" y="0"/>
                    <a:pt x="102666" y="6428"/>
                    <a:pt x="102666" y="12857"/>
                  </a:cubicBezTo>
                  <a:cubicBezTo>
                    <a:pt x="102666" y="17142"/>
                    <a:pt x="102666" y="19285"/>
                    <a:pt x="104000" y="21428"/>
                  </a:cubicBezTo>
                  <a:cubicBezTo>
                    <a:pt x="80000" y="64285"/>
                    <a:pt x="80000" y="64285"/>
                    <a:pt x="80000" y="64285"/>
                  </a:cubicBezTo>
                  <a:cubicBezTo>
                    <a:pt x="78666" y="64285"/>
                    <a:pt x="78666" y="64285"/>
                    <a:pt x="77333" y="64285"/>
                  </a:cubicBezTo>
                  <a:close/>
                  <a:moveTo>
                    <a:pt x="9333" y="109285"/>
                  </a:moveTo>
                  <a:cubicBezTo>
                    <a:pt x="8000" y="109285"/>
                    <a:pt x="6666" y="107142"/>
                    <a:pt x="6666" y="104999"/>
                  </a:cubicBezTo>
                  <a:cubicBezTo>
                    <a:pt x="6666" y="102857"/>
                    <a:pt x="8000" y="100714"/>
                    <a:pt x="9333" y="100714"/>
                  </a:cubicBezTo>
                  <a:cubicBezTo>
                    <a:pt x="10666" y="100714"/>
                    <a:pt x="10666" y="102857"/>
                    <a:pt x="10666" y="104999"/>
                  </a:cubicBezTo>
                  <a:cubicBezTo>
                    <a:pt x="10666" y="107142"/>
                    <a:pt x="10666" y="109285"/>
                    <a:pt x="9333" y="109285"/>
                  </a:cubicBezTo>
                  <a:close/>
                  <a:moveTo>
                    <a:pt x="42666" y="64285"/>
                  </a:moveTo>
                  <a:cubicBezTo>
                    <a:pt x="41333" y="64285"/>
                    <a:pt x="40000" y="62142"/>
                    <a:pt x="40000" y="59999"/>
                  </a:cubicBezTo>
                  <a:cubicBezTo>
                    <a:pt x="40000" y="57857"/>
                    <a:pt x="41333" y="55714"/>
                    <a:pt x="42666" y="55714"/>
                  </a:cubicBezTo>
                  <a:cubicBezTo>
                    <a:pt x="44000" y="55714"/>
                    <a:pt x="45333" y="57857"/>
                    <a:pt x="45333" y="59999"/>
                  </a:cubicBezTo>
                  <a:cubicBezTo>
                    <a:pt x="45333" y="62142"/>
                    <a:pt x="44000" y="64285"/>
                    <a:pt x="42666" y="64285"/>
                  </a:cubicBezTo>
                  <a:close/>
                  <a:moveTo>
                    <a:pt x="77333" y="81428"/>
                  </a:moveTo>
                  <a:cubicBezTo>
                    <a:pt x="76000" y="81428"/>
                    <a:pt x="74666" y="79285"/>
                    <a:pt x="74666" y="77142"/>
                  </a:cubicBezTo>
                  <a:cubicBezTo>
                    <a:pt x="74666" y="77142"/>
                    <a:pt x="74666" y="77142"/>
                    <a:pt x="74666" y="77142"/>
                  </a:cubicBezTo>
                  <a:cubicBezTo>
                    <a:pt x="74666" y="77142"/>
                    <a:pt x="74666" y="77142"/>
                    <a:pt x="74666" y="77142"/>
                  </a:cubicBezTo>
                  <a:cubicBezTo>
                    <a:pt x="74666" y="77142"/>
                    <a:pt x="74666" y="77142"/>
                    <a:pt x="74666" y="75000"/>
                  </a:cubicBezTo>
                  <a:cubicBezTo>
                    <a:pt x="76000" y="75000"/>
                    <a:pt x="76000" y="75000"/>
                    <a:pt x="77333" y="75000"/>
                  </a:cubicBezTo>
                  <a:cubicBezTo>
                    <a:pt x="78666" y="75000"/>
                    <a:pt x="80000" y="75000"/>
                    <a:pt x="80000" y="77142"/>
                  </a:cubicBezTo>
                  <a:cubicBezTo>
                    <a:pt x="80000" y="79285"/>
                    <a:pt x="78666" y="81428"/>
                    <a:pt x="77333" y="81428"/>
                  </a:cubicBezTo>
                  <a:close/>
                  <a:moveTo>
                    <a:pt x="112000" y="10714"/>
                  </a:moveTo>
                  <a:cubicBezTo>
                    <a:pt x="113333" y="10714"/>
                    <a:pt x="113333" y="10714"/>
                    <a:pt x="113333" y="12857"/>
                  </a:cubicBezTo>
                  <a:cubicBezTo>
                    <a:pt x="113333" y="14999"/>
                    <a:pt x="113333" y="17142"/>
                    <a:pt x="112000" y="17142"/>
                  </a:cubicBezTo>
                  <a:cubicBezTo>
                    <a:pt x="109333" y="17142"/>
                    <a:pt x="109333" y="14999"/>
                    <a:pt x="109333" y="12857"/>
                  </a:cubicBezTo>
                  <a:cubicBezTo>
                    <a:pt x="109333" y="10714"/>
                    <a:pt x="109333" y="10714"/>
                    <a:pt x="112000" y="1071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9" name="Google Shape;109;p5"/>
            <p:cNvSpPr/>
            <p:nvPr/>
          </p:nvSpPr>
          <p:spPr>
            <a:xfrm>
              <a:off x="1293813" y="3833813"/>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0" name="Google Shape;110;p5"/>
            <p:cNvSpPr/>
            <p:nvPr/>
          </p:nvSpPr>
          <p:spPr>
            <a:xfrm>
              <a:off x="1555750" y="4462463"/>
              <a:ext cx="711300" cy="1544700"/>
            </a:xfrm>
            <a:custGeom>
              <a:avLst/>
              <a:gdLst/>
              <a:ahLst/>
              <a:cxnLst/>
              <a:rect l="l" t="t" r="r" b="b"/>
              <a:pathLst>
                <a:path w="120000" h="120000" extrusionOk="0">
                  <a:moveTo>
                    <a:pt x="29774" y="62500"/>
                  </a:moveTo>
                  <a:cubicBezTo>
                    <a:pt x="32481" y="64583"/>
                    <a:pt x="36090" y="66250"/>
                    <a:pt x="41503" y="67916"/>
                  </a:cubicBezTo>
                  <a:cubicBezTo>
                    <a:pt x="41503" y="76250"/>
                    <a:pt x="41503" y="76250"/>
                    <a:pt x="41503" y="76250"/>
                  </a:cubicBezTo>
                  <a:cubicBezTo>
                    <a:pt x="31578" y="76250"/>
                    <a:pt x="31578" y="76250"/>
                    <a:pt x="31578" y="76250"/>
                  </a:cubicBezTo>
                  <a:cubicBezTo>
                    <a:pt x="30676" y="76250"/>
                    <a:pt x="29774" y="77083"/>
                    <a:pt x="29774" y="77500"/>
                  </a:cubicBezTo>
                  <a:cubicBezTo>
                    <a:pt x="29774" y="89166"/>
                    <a:pt x="29774" y="89166"/>
                    <a:pt x="29774" y="89166"/>
                  </a:cubicBezTo>
                  <a:cubicBezTo>
                    <a:pt x="29774" y="120000"/>
                    <a:pt x="29774" y="120000"/>
                    <a:pt x="29774" y="120000"/>
                  </a:cubicBezTo>
                  <a:cubicBezTo>
                    <a:pt x="34285" y="120000"/>
                    <a:pt x="34285" y="120000"/>
                    <a:pt x="34285" y="120000"/>
                  </a:cubicBezTo>
                  <a:cubicBezTo>
                    <a:pt x="34285" y="90000"/>
                    <a:pt x="34285" y="90000"/>
                    <a:pt x="34285" y="90000"/>
                  </a:cubicBezTo>
                  <a:cubicBezTo>
                    <a:pt x="110977" y="90000"/>
                    <a:pt x="110977" y="90000"/>
                    <a:pt x="110977" y="90000"/>
                  </a:cubicBezTo>
                  <a:cubicBezTo>
                    <a:pt x="110977" y="120000"/>
                    <a:pt x="110977" y="120000"/>
                    <a:pt x="110977" y="120000"/>
                  </a:cubicBezTo>
                  <a:cubicBezTo>
                    <a:pt x="115488" y="120000"/>
                    <a:pt x="115488" y="120000"/>
                    <a:pt x="115488" y="120000"/>
                  </a:cubicBezTo>
                  <a:cubicBezTo>
                    <a:pt x="115488" y="89166"/>
                    <a:pt x="115488" y="89166"/>
                    <a:pt x="115488" y="89166"/>
                  </a:cubicBezTo>
                  <a:cubicBezTo>
                    <a:pt x="115488" y="77500"/>
                    <a:pt x="115488" y="77500"/>
                    <a:pt x="115488" y="77500"/>
                  </a:cubicBezTo>
                  <a:cubicBezTo>
                    <a:pt x="115488" y="77083"/>
                    <a:pt x="114586" y="76250"/>
                    <a:pt x="112781" y="76250"/>
                  </a:cubicBezTo>
                  <a:cubicBezTo>
                    <a:pt x="103759" y="76250"/>
                    <a:pt x="103759" y="76250"/>
                    <a:pt x="103759" y="76250"/>
                  </a:cubicBezTo>
                  <a:cubicBezTo>
                    <a:pt x="103759" y="67500"/>
                    <a:pt x="103759" y="67500"/>
                    <a:pt x="103759" y="67500"/>
                  </a:cubicBezTo>
                  <a:cubicBezTo>
                    <a:pt x="113684" y="64166"/>
                    <a:pt x="120000" y="59166"/>
                    <a:pt x="120000" y="53333"/>
                  </a:cubicBezTo>
                  <a:cubicBezTo>
                    <a:pt x="120000" y="21666"/>
                    <a:pt x="120000" y="21666"/>
                    <a:pt x="120000" y="21666"/>
                  </a:cubicBezTo>
                  <a:cubicBezTo>
                    <a:pt x="120000" y="18333"/>
                    <a:pt x="114586" y="15833"/>
                    <a:pt x="107368" y="15833"/>
                  </a:cubicBezTo>
                  <a:cubicBezTo>
                    <a:pt x="104661" y="15833"/>
                    <a:pt x="101954" y="16250"/>
                    <a:pt x="99248" y="17083"/>
                  </a:cubicBezTo>
                  <a:cubicBezTo>
                    <a:pt x="99248" y="12083"/>
                    <a:pt x="99248" y="12083"/>
                    <a:pt x="99248" y="12083"/>
                  </a:cubicBezTo>
                  <a:cubicBezTo>
                    <a:pt x="99248" y="8750"/>
                    <a:pt x="93834" y="6250"/>
                    <a:pt x="86616" y="6250"/>
                  </a:cubicBezTo>
                  <a:cubicBezTo>
                    <a:pt x="83909" y="6250"/>
                    <a:pt x="81203" y="6666"/>
                    <a:pt x="78496" y="7500"/>
                  </a:cubicBezTo>
                  <a:cubicBezTo>
                    <a:pt x="78496" y="5833"/>
                    <a:pt x="78496" y="5833"/>
                    <a:pt x="78496" y="5833"/>
                  </a:cubicBezTo>
                  <a:cubicBezTo>
                    <a:pt x="78496" y="2500"/>
                    <a:pt x="73082" y="0"/>
                    <a:pt x="65864" y="0"/>
                  </a:cubicBezTo>
                  <a:cubicBezTo>
                    <a:pt x="59548" y="0"/>
                    <a:pt x="54135" y="2500"/>
                    <a:pt x="54135" y="5833"/>
                  </a:cubicBezTo>
                  <a:cubicBezTo>
                    <a:pt x="54135" y="7500"/>
                    <a:pt x="54135" y="7500"/>
                    <a:pt x="54135" y="7500"/>
                  </a:cubicBezTo>
                  <a:cubicBezTo>
                    <a:pt x="51428" y="6666"/>
                    <a:pt x="48721" y="6250"/>
                    <a:pt x="45112" y="6250"/>
                  </a:cubicBezTo>
                  <a:cubicBezTo>
                    <a:pt x="38796" y="6250"/>
                    <a:pt x="33383" y="8750"/>
                    <a:pt x="33383" y="12083"/>
                  </a:cubicBezTo>
                  <a:cubicBezTo>
                    <a:pt x="33383" y="41250"/>
                    <a:pt x="33383" y="41250"/>
                    <a:pt x="33383" y="41250"/>
                  </a:cubicBezTo>
                  <a:cubicBezTo>
                    <a:pt x="18947" y="33333"/>
                    <a:pt x="18947" y="33333"/>
                    <a:pt x="18947" y="33333"/>
                  </a:cubicBezTo>
                  <a:cubicBezTo>
                    <a:pt x="18947" y="33333"/>
                    <a:pt x="18045" y="33333"/>
                    <a:pt x="18045" y="33333"/>
                  </a:cubicBezTo>
                  <a:cubicBezTo>
                    <a:pt x="14436" y="31666"/>
                    <a:pt x="8120" y="31666"/>
                    <a:pt x="4511" y="33333"/>
                  </a:cubicBezTo>
                  <a:cubicBezTo>
                    <a:pt x="902" y="35000"/>
                    <a:pt x="0" y="37500"/>
                    <a:pt x="2706" y="39583"/>
                  </a:cubicBezTo>
                  <a:cubicBezTo>
                    <a:pt x="4511" y="40833"/>
                    <a:pt x="18045" y="54166"/>
                    <a:pt x="29774" y="62500"/>
                  </a:cubicBezTo>
                  <a:close/>
                  <a:moveTo>
                    <a:pt x="110977" y="78333"/>
                  </a:moveTo>
                  <a:cubicBezTo>
                    <a:pt x="110977" y="88333"/>
                    <a:pt x="110977" y="88333"/>
                    <a:pt x="110977" y="88333"/>
                  </a:cubicBezTo>
                  <a:cubicBezTo>
                    <a:pt x="34285" y="88333"/>
                    <a:pt x="34285" y="88333"/>
                    <a:pt x="34285" y="88333"/>
                  </a:cubicBezTo>
                  <a:cubicBezTo>
                    <a:pt x="34285" y="78333"/>
                    <a:pt x="34285" y="78333"/>
                    <a:pt x="34285" y="78333"/>
                  </a:cubicBezTo>
                  <a:lnTo>
                    <a:pt x="110977" y="78333"/>
                  </a:lnTo>
                  <a:close/>
                  <a:moveTo>
                    <a:pt x="7218" y="35000"/>
                  </a:moveTo>
                  <a:cubicBezTo>
                    <a:pt x="9022" y="33750"/>
                    <a:pt x="12631" y="33750"/>
                    <a:pt x="15338" y="34583"/>
                  </a:cubicBezTo>
                  <a:cubicBezTo>
                    <a:pt x="33383" y="44583"/>
                    <a:pt x="33383" y="44583"/>
                    <a:pt x="33383" y="44583"/>
                  </a:cubicBezTo>
                  <a:cubicBezTo>
                    <a:pt x="34285" y="45000"/>
                    <a:pt x="35187" y="45000"/>
                    <a:pt x="36090" y="45000"/>
                  </a:cubicBezTo>
                  <a:cubicBezTo>
                    <a:pt x="36992" y="44583"/>
                    <a:pt x="36992" y="44166"/>
                    <a:pt x="36992" y="43750"/>
                  </a:cubicBezTo>
                  <a:cubicBezTo>
                    <a:pt x="36992" y="12083"/>
                    <a:pt x="36992" y="12083"/>
                    <a:pt x="36992" y="12083"/>
                  </a:cubicBezTo>
                  <a:cubicBezTo>
                    <a:pt x="36992" y="10416"/>
                    <a:pt x="40601" y="8750"/>
                    <a:pt x="44210" y="8333"/>
                  </a:cubicBezTo>
                  <a:cubicBezTo>
                    <a:pt x="49624" y="7916"/>
                    <a:pt x="54135" y="10000"/>
                    <a:pt x="54135" y="12083"/>
                  </a:cubicBezTo>
                  <a:cubicBezTo>
                    <a:pt x="54135" y="29583"/>
                    <a:pt x="54135" y="29583"/>
                    <a:pt x="54135" y="29583"/>
                  </a:cubicBezTo>
                  <a:cubicBezTo>
                    <a:pt x="54135" y="30000"/>
                    <a:pt x="55037" y="30416"/>
                    <a:pt x="55939" y="30416"/>
                  </a:cubicBezTo>
                  <a:cubicBezTo>
                    <a:pt x="55939" y="30416"/>
                    <a:pt x="55939" y="30416"/>
                    <a:pt x="55939" y="30416"/>
                  </a:cubicBezTo>
                  <a:cubicBezTo>
                    <a:pt x="56842" y="30416"/>
                    <a:pt x="57744" y="30000"/>
                    <a:pt x="57744" y="29583"/>
                  </a:cubicBezTo>
                  <a:cubicBezTo>
                    <a:pt x="57744" y="12083"/>
                    <a:pt x="57744" y="12083"/>
                    <a:pt x="57744" y="12083"/>
                  </a:cubicBezTo>
                  <a:cubicBezTo>
                    <a:pt x="57744" y="5833"/>
                    <a:pt x="57744" y="5833"/>
                    <a:pt x="57744" y="5833"/>
                  </a:cubicBezTo>
                  <a:cubicBezTo>
                    <a:pt x="57744" y="3750"/>
                    <a:pt x="61353" y="2083"/>
                    <a:pt x="64962" y="2083"/>
                  </a:cubicBezTo>
                  <a:cubicBezTo>
                    <a:pt x="70375" y="1666"/>
                    <a:pt x="73984" y="3333"/>
                    <a:pt x="73984" y="5833"/>
                  </a:cubicBezTo>
                  <a:cubicBezTo>
                    <a:pt x="73984" y="12083"/>
                    <a:pt x="73984" y="12083"/>
                    <a:pt x="73984" y="12083"/>
                  </a:cubicBezTo>
                  <a:cubicBezTo>
                    <a:pt x="73984" y="29583"/>
                    <a:pt x="73984" y="29583"/>
                    <a:pt x="73984" y="29583"/>
                  </a:cubicBezTo>
                  <a:cubicBezTo>
                    <a:pt x="73984" y="30000"/>
                    <a:pt x="75789" y="30416"/>
                    <a:pt x="76691" y="30416"/>
                  </a:cubicBezTo>
                  <a:cubicBezTo>
                    <a:pt x="76691" y="30416"/>
                    <a:pt x="76691" y="30416"/>
                    <a:pt x="76691" y="30416"/>
                  </a:cubicBezTo>
                  <a:cubicBezTo>
                    <a:pt x="77593" y="30416"/>
                    <a:pt x="78496" y="30000"/>
                    <a:pt x="78496" y="29583"/>
                  </a:cubicBezTo>
                  <a:cubicBezTo>
                    <a:pt x="78496" y="12083"/>
                    <a:pt x="78496" y="12083"/>
                    <a:pt x="78496" y="12083"/>
                  </a:cubicBezTo>
                  <a:cubicBezTo>
                    <a:pt x="78496" y="10416"/>
                    <a:pt x="82105" y="8750"/>
                    <a:pt x="85714" y="8333"/>
                  </a:cubicBezTo>
                  <a:cubicBezTo>
                    <a:pt x="91127" y="7916"/>
                    <a:pt x="94736" y="10000"/>
                    <a:pt x="94736" y="12083"/>
                  </a:cubicBezTo>
                  <a:cubicBezTo>
                    <a:pt x="94736" y="21666"/>
                    <a:pt x="94736" y="21666"/>
                    <a:pt x="94736" y="21666"/>
                  </a:cubicBezTo>
                  <a:cubicBezTo>
                    <a:pt x="94736" y="34166"/>
                    <a:pt x="94736" y="34166"/>
                    <a:pt x="94736" y="34166"/>
                  </a:cubicBezTo>
                  <a:cubicBezTo>
                    <a:pt x="94736" y="34583"/>
                    <a:pt x="95639" y="35416"/>
                    <a:pt x="97443" y="35416"/>
                  </a:cubicBezTo>
                  <a:cubicBezTo>
                    <a:pt x="97443" y="35416"/>
                    <a:pt x="97443" y="35416"/>
                    <a:pt x="97443" y="35416"/>
                  </a:cubicBezTo>
                  <a:cubicBezTo>
                    <a:pt x="98345" y="35416"/>
                    <a:pt x="99248" y="34583"/>
                    <a:pt x="99248" y="34166"/>
                  </a:cubicBezTo>
                  <a:cubicBezTo>
                    <a:pt x="99248" y="21666"/>
                    <a:pt x="99248" y="21666"/>
                    <a:pt x="99248" y="21666"/>
                  </a:cubicBezTo>
                  <a:cubicBezTo>
                    <a:pt x="99248" y="20000"/>
                    <a:pt x="101954" y="17916"/>
                    <a:pt x="106466" y="17916"/>
                  </a:cubicBezTo>
                  <a:cubicBezTo>
                    <a:pt x="110977" y="17500"/>
                    <a:pt x="115488" y="19166"/>
                    <a:pt x="115488" y="21666"/>
                  </a:cubicBezTo>
                  <a:cubicBezTo>
                    <a:pt x="115488" y="53333"/>
                    <a:pt x="115488" y="53333"/>
                    <a:pt x="115488" y="53333"/>
                  </a:cubicBezTo>
                  <a:cubicBezTo>
                    <a:pt x="115488" y="58750"/>
                    <a:pt x="110075" y="63333"/>
                    <a:pt x="100150" y="65833"/>
                  </a:cubicBezTo>
                  <a:cubicBezTo>
                    <a:pt x="100150" y="66250"/>
                    <a:pt x="99248" y="66666"/>
                    <a:pt x="99248" y="67083"/>
                  </a:cubicBezTo>
                  <a:cubicBezTo>
                    <a:pt x="99248" y="76250"/>
                    <a:pt x="99248" y="76250"/>
                    <a:pt x="99248" y="76250"/>
                  </a:cubicBezTo>
                  <a:cubicBezTo>
                    <a:pt x="46015" y="76250"/>
                    <a:pt x="46015" y="76250"/>
                    <a:pt x="46015" y="76250"/>
                  </a:cubicBezTo>
                  <a:cubicBezTo>
                    <a:pt x="46015" y="67083"/>
                    <a:pt x="46015" y="67083"/>
                    <a:pt x="46015" y="67083"/>
                  </a:cubicBezTo>
                  <a:cubicBezTo>
                    <a:pt x="46015" y="66666"/>
                    <a:pt x="45112" y="66666"/>
                    <a:pt x="44210" y="66250"/>
                  </a:cubicBezTo>
                  <a:cubicBezTo>
                    <a:pt x="39699" y="65000"/>
                    <a:pt x="36090" y="63333"/>
                    <a:pt x="33383" y="61250"/>
                  </a:cubicBezTo>
                  <a:cubicBezTo>
                    <a:pt x="21654" y="52916"/>
                    <a:pt x="7218" y="38750"/>
                    <a:pt x="7218" y="38750"/>
                  </a:cubicBezTo>
                  <a:cubicBezTo>
                    <a:pt x="6315" y="38750"/>
                    <a:pt x="6315" y="38750"/>
                    <a:pt x="6315" y="38333"/>
                  </a:cubicBezTo>
                  <a:cubicBezTo>
                    <a:pt x="4511" y="37500"/>
                    <a:pt x="5413" y="35833"/>
                    <a:pt x="7218" y="35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371283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111"/>
        <p:cNvGrpSpPr/>
        <p:nvPr/>
      </p:nvGrpSpPr>
      <p:grpSpPr>
        <a:xfrm>
          <a:off x="0" y="0"/>
          <a:ext cx="0" cy="0"/>
          <a:chOff x="0" y="0"/>
          <a:chExt cx="0" cy="0"/>
        </a:xfrm>
      </p:grpSpPr>
      <p:sp>
        <p:nvSpPr>
          <p:cNvPr id="112" name="Google Shape;112;p6"/>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3" name="Google Shape;113;p6"/>
          <p:cNvSpPr/>
          <p:nvPr/>
        </p:nvSpPr>
        <p:spPr>
          <a:xfrm>
            <a:off x="0" y="0"/>
            <a:ext cx="8128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4" name="Google Shape;114;p6"/>
          <p:cNvSpPr txBox="1">
            <a:spLocks noGrp="1"/>
          </p:cNvSpPr>
          <p:nvPr>
            <p:ph type="title"/>
          </p:nvPr>
        </p:nvSpPr>
        <p:spPr>
          <a:xfrm>
            <a:off x="609600" y="782633"/>
            <a:ext cx="6851600" cy="11432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smtClean="0"/>
              <a:t>Click to edit Master title style</a:t>
            </a:r>
            <a:endParaRPr/>
          </a:p>
        </p:txBody>
      </p:sp>
      <p:sp>
        <p:nvSpPr>
          <p:cNvPr id="115" name="Google Shape;115;p6"/>
          <p:cNvSpPr txBox="1">
            <a:spLocks noGrp="1"/>
          </p:cNvSpPr>
          <p:nvPr>
            <p:ph type="body" idx="1"/>
          </p:nvPr>
        </p:nvSpPr>
        <p:spPr>
          <a:xfrm>
            <a:off x="609600" y="2229733"/>
            <a:ext cx="3325600" cy="4206800"/>
          </a:xfrm>
          <a:prstGeom prst="rect">
            <a:avLst/>
          </a:prstGeom>
        </p:spPr>
        <p:txBody>
          <a:bodyPr spcFirstLastPara="1" wrap="square" lIns="91425" tIns="91425" rIns="91425" bIns="91425" anchor="t" anchorCtr="0"/>
          <a:lstStyle>
            <a:lvl1pPr marL="609585" lvl="0" indent="-457189">
              <a:spcBef>
                <a:spcPts val="800"/>
              </a:spcBef>
              <a:spcAft>
                <a:spcPts val="0"/>
              </a:spcAft>
              <a:buSzPts val="1800"/>
              <a:buChar char="▹"/>
              <a:defRPr sz="2400"/>
            </a:lvl1pPr>
            <a:lvl2pPr marL="1219170" lvl="1" indent="-457189">
              <a:spcBef>
                <a:spcPts val="0"/>
              </a:spcBef>
              <a:spcAft>
                <a:spcPts val="0"/>
              </a:spcAft>
              <a:buSzPts val="1800"/>
              <a:buChar char="￭"/>
              <a:defRPr sz="2400"/>
            </a:lvl2pPr>
            <a:lvl3pPr marL="1828754" lvl="2" indent="-457189">
              <a:spcBef>
                <a:spcPts val="0"/>
              </a:spcBef>
              <a:spcAft>
                <a:spcPts val="0"/>
              </a:spcAft>
              <a:buSzPts val="1800"/>
              <a:buChar char="⬝"/>
              <a:defRPr sz="2400"/>
            </a:lvl3pPr>
            <a:lvl4pPr marL="2438339" lvl="3" indent="-457189">
              <a:spcBef>
                <a:spcPts val="0"/>
              </a:spcBef>
              <a:spcAft>
                <a:spcPts val="0"/>
              </a:spcAft>
              <a:buSzPts val="1800"/>
              <a:buChar char="●"/>
              <a:defRPr sz="2400"/>
            </a:lvl4pPr>
            <a:lvl5pPr marL="3047924" lvl="4" indent="-457189">
              <a:spcBef>
                <a:spcPts val="0"/>
              </a:spcBef>
              <a:spcAft>
                <a:spcPts val="0"/>
              </a:spcAft>
              <a:buSzPts val="1800"/>
              <a:buChar char="○"/>
              <a:defRPr sz="2400"/>
            </a:lvl5pPr>
            <a:lvl6pPr marL="3657509" lvl="5" indent="-457189">
              <a:spcBef>
                <a:spcPts val="0"/>
              </a:spcBef>
              <a:spcAft>
                <a:spcPts val="0"/>
              </a:spcAft>
              <a:buSzPts val="1800"/>
              <a:buChar char="■"/>
              <a:defRPr sz="2400"/>
            </a:lvl6pPr>
            <a:lvl7pPr marL="4267093" lvl="6" indent="-457189">
              <a:spcBef>
                <a:spcPts val="0"/>
              </a:spcBef>
              <a:spcAft>
                <a:spcPts val="0"/>
              </a:spcAft>
              <a:buSzPts val="1800"/>
              <a:buChar char="●"/>
              <a:defRPr sz="2400"/>
            </a:lvl7pPr>
            <a:lvl8pPr marL="4876678" lvl="7" indent="-457189">
              <a:spcBef>
                <a:spcPts val="0"/>
              </a:spcBef>
              <a:spcAft>
                <a:spcPts val="0"/>
              </a:spcAft>
              <a:buSzPts val="1800"/>
              <a:buChar char="○"/>
              <a:defRPr sz="2400"/>
            </a:lvl8pPr>
            <a:lvl9pPr marL="5486263" lvl="8" indent="-457189">
              <a:spcBef>
                <a:spcPts val="0"/>
              </a:spcBef>
              <a:spcAft>
                <a:spcPts val="0"/>
              </a:spcAft>
              <a:buSzPts val="1800"/>
              <a:buChar char="■"/>
              <a:defRPr sz="2400"/>
            </a:lvl9pPr>
          </a:lstStyle>
          <a:p>
            <a:pPr lvl="0"/>
            <a:r>
              <a:rPr lang="en-US" smtClean="0"/>
              <a:t>Edit Master text styles</a:t>
            </a:r>
          </a:p>
        </p:txBody>
      </p:sp>
      <p:sp>
        <p:nvSpPr>
          <p:cNvPr id="116" name="Google Shape;116;p6"/>
          <p:cNvSpPr txBox="1">
            <a:spLocks noGrp="1"/>
          </p:cNvSpPr>
          <p:nvPr>
            <p:ph type="body" idx="2"/>
          </p:nvPr>
        </p:nvSpPr>
        <p:spPr>
          <a:xfrm>
            <a:off x="4135536" y="2229733"/>
            <a:ext cx="3325600" cy="4206800"/>
          </a:xfrm>
          <a:prstGeom prst="rect">
            <a:avLst/>
          </a:prstGeom>
        </p:spPr>
        <p:txBody>
          <a:bodyPr spcFirstLastPara="1" wrap="square" lIns="91425" tIns="91425" rIns="91425" bIns="91425" anchor="t" anchorCtr="0"/>
          <a:lstStyle>
            <a:lvl1pPr marL="609585" lvl="0" indent="-457189">
              <a:spcBef>
                <a:spcPts val="800"/>
              </a:spcBef>
              <a:spcAft>
                <a:spcPts val="0"/>
              </a:spcAft>
              <a:buSzPts val="1800"/>
              <a:buChar char="▹"/>
              <a:defRPr sz="2400"/>
            </a:lvl1pPr>
            <a:lvl2pPr marL="1219170" lvl="1" indent="-457189">
              <a:spcBef>
                <a:spcPts val="0"/>
              </a:spcBef>
              <a:spcAft>
                <a:spcPts val="0"/>
              </a:spcAft>
              <a:buSzPts val="1800"/>
              <a:buChar char="￭"/>
              <a:defRPr sz="2400"/>
            </a:lvl2pPr>
            <a:lvl3pPr marL="1828754" lvl="2" indent="-457189">
              <a:spcBef>
                <a:spcPts val="0"/>
              </a:spcBef>
              <a:spcAft>
                <a:spcPts val="0"/>
              </a:spcAft>
              <a:buSzPts val="1800"/>
              <a:buChar char="⬝"/>
              <a:defRPr sz="2400"/>
            </a:lvl3pPr>
            <a:lvl4pPr marL="2438339" lvl="3" indent="-457189">
              <a:spcBef>
                <a:spcPts val="0"/>
              </a:spcBef>
              <a:spcAft>
                <a:spcPts val="0"/>
              </a:spcAft>
              <a:buSzPts val="1800"/>
              <a:buChar char="●"/>
              <a:defRPr sz="2400"/>
            </a:lvl4pPr>
            <a:lvl5pPr marL="3047924" lvl="4" indent="-457189">
              <a:spcBef>
                <a:spcPts val="0"/>
              </a:spcBef>
              <a:spcAft>
                <a:spcPts val="0"/>
              </a:spcAft>
              <a:buSzPts val="1800"/>
              <a:buChar char="○"/>
              <a:defRPr sz="2400"/>
            </a:lvl5pPr>
            <a:lvl6pPr marL="3657509" lvl="5" indent="-457189">
              <a:spcBef>
                <a:spcPts val="0"/>
              </a:spcBef>
              <a:spcAft>
                <a:spcPts val="0"/>
              </a:spcAft>
              <a:buSzPts val="1800"/>
              <a:buChar char="■"/>
              <a:defRPr sz="2400"/>
            </a:lvl6pPr>
            <a:lvl7pPr marL="4267093" lvl="6" indent="-457189">
              <a:spcBef>
                <a:spcPts val="0"/>
              </a:spcBef>
              <a:spcAft>
                <a:spcPts val="0"/>
              </a:spcAft>
              <a:buSzPts val="1800"/>
              <a:buChar char="●"/>
              <a:defRPr sz="2400"/>
            </a:lvl7pPr>
            <a:lvl8pPr marL="4876678" lvl="7" indent="-457189">
              <a:spcBef>
                <a:spcPts val="0"/>
              </a:spcBef>
              <a:spcAft>
                <a:spcPts val="0"/>
              </a:spcAft>
              <a:buSzPts val="1800"/>
              <a:buChar char="○"/>
              <a:defRPr sz="2400"/>
            </a:lvl8pPr>
            <a:lvl9pPr marL="5486263" lvl="8" indent="-457189">
              <a:spcBef>
                <a:spcPts val="0"/>
              </a:spcBef>
              <a:spcAft>
                <a:spcPts val="0"/>
              </a:spcAft>
              <a:buSzPts val="1800"/>
              <a:buChar char="■"/>
              <a:defRPr sz="2400"/>
            </a:lvl9pPr>
          </a:lstStyle>
          <a:p>
            <a:pPr lvl="0"/>
            <a:r>
              <a:rPr lang="en-US" smtClean="0"/>
              <a:t>Edit Master text styles</a:t>
            </a:r>
          </a:p>
        </p:txBody>
      </p:sp>
      <p:sp>
        <p:nvSpPr>
          <p:cNvPr id="117" name="Google Shape;117;p6"/>
          <p:cNvSpPr txBox="1">
            <a:spLocks noGrp="1"/>
          </p:cNvSpPr>
          <p:nvPr>
            <p:ph type="sldNum" idx="12"/>
          </p:nvPr>
        </p:nvSpPr>
        <p:spPr>
          <a:xfrm>
            <a:off x="11744000" y="2944233"/>
            <a:ext cx="448000" cy="96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D57F1E4F-1CFF-5643-939E-217C01CDF565}" type="slidenum">
              <a:rPr lang="en-US" smtClean="0"/>
              <a:pPr/>
              <a:t>‹#›</a:t>
            </a:fld>
            <a:endParaRPr lang="en-US" dirty="0"/>
          </a:p>
        </p:txBody>
      </p:sp>
      <p:grpSp>
        <p:nvGrpSpPr>
          <p:cNvPr id="118" name="Google Shape;118;p6"/>
          <p:cNvGrpSpPr/>
          <p:nvPr/>
        </p:nvGrpSpPr>
        <p:grpSpPr>
          <a:xfrm>
            <a:off x="8652201" y="0"/>
            <a:ext cx="2510300" cy="3261600"/>
            <a:chOff x="3357563" y="850900"/>
            <a:chExt cx="1882725" cy="2446200"/>
          </a:xfrm>
        </p:grpSpPr>
        <p:sp>
          <p:nvSpPr>
            <p:cNvPr id="119" name="Google Shape;119;p6"/>
            <p:cNvSpPr/>
            <p:nvPr/>
          </p:nvSpPr>
          <p:spPr>
            <a:xfrm>
              <a:off x="3833813" y="2476500"/>
              <a:ext cx="27000" cy="27000"/>
            </a:xfrm>
            <a:custGeom>
              <a:avLst/>
              <a:gdLst/>
              <a:ahLst/>
              <a:cxnLst/>
              <a:rect l="l" t="t" r="r" b="b"/>
              <a:pathLst>
                <a:path w="120000" h="120000" extrusionOk="0">
                  <a:moveTo>
                    <a:pt x="98823" y="0"/>
                  </a:moveTo>
                  <a:lnTo>
                    <a:pt x="0" y="0"/>
                  </a:lnTo>
                  <a:lnTo>
                    <a:pt x="0" y="120000"/>
                  </a:lnTo>
                  <a:lnTo>
                    <a:pt x="120000" y="120000"/>
                  </a:lnTo>
                  <a:lnTo>
                    <a:pt x="98823"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0" name="Google Shape;120;p6"/>
            <p:cNvSpPr/>
            <p:nvPr/>
          </p:nvSpPr>
          <p:spPr>
            <a:xfrm>
              <a:off x="3736975" y="2476500"/>
              <a:ext cx="577800" cy="579300"/>
            </a:xfrm>
            <a:custGeom>
              <a:avLst/>
              <a:gdLst/>
              <a:ahLst/>
              <a:cxnLst/>
              <a:rect l="l" t="t" r="r" b="b"/>
              <a:pathLst>
                <a:path w="120000" h="120000" extrusionOk="0">
                  <a:moveTo>
                    <a:pt x="120000" y="35555"/>
                  </a:moveTo>
                  <a:cubicBezTo>
                    <a:pt x="84444" y="1111"/>
                    <a:pt x="84444" y="1111"/>
                    <a:pt x="84444" y="1111"/>
                  </a:cubicBezTo>
                  <a:cubicBezTo>
                    <a:pt x="84444" y="1111"/>
                    <a:pt x="83333" y="0"/>
                    <a:pt x="82222" y="0"/>
                  </a:cubicBezTo>
                  <a:cubicBezTo>
                    <a:pt x="55555" y="0"/>
                    <a:pt x="55555" y="0"/>
                    <a:pt x="55555" y="0"/>
                  </a:cubicBezTo>
                  <a:cubicBezTo>
                    <a:pt x="55555" y="5555"/>
                    <a:pt x="55555" y="5555"/>
                    <a:pt x="55555" y="5555"/>
                  </a:cubicBezTo>
                  <a:cubicBezTo>
                    <a:pt x="80000" y="5555"/>
                    <a:pt x="80000" y="5555"/>
                    <a:pt x="80000" y="5555"/>
                  </a:cubicBezTo>
                  <a:cubicBezTo>
                    <a:pt x="80000" y="37777"/>
                    <a:pt x="80000" y="37777"/>
                    <a:pt x="80000" y="37777"/>
                  </a:cubicBezTo>
                  <a:cubicBezTo>
                    <a:pt x="80000" y="40000"/>
                    <a:pt x="81111" y="41111"/>
                    <a:pt x="82222" y="41111"/>
                  </a:cubicBezTo>
                  <a:cubicBezTo>
                    <a:pt x="114444" y="41111"/>
                    <a:pt x="114444" y="41111"/>
                    <a:pt x="114444" y="41111"/>
                  </a:cubicBezTo>
                  <a:cubicBezTo>
                    <a:pt x="114444" y="114444"/>
                    <a:pt x="114444" y="114444"/>
                    <a:pt x="114444" y="114444"/>
                  </a:cubicBezTo>
                  <a:cubicBezTo>
                    <a:pt x="5555" y="114444"/>
                    <a:pt x="5555" y="114444"/>
                    <a:pt x="5555" y="114444"/>
                  </a:cubicBezTo>
                  <a:cubicBezTo>
                    <a:pt x="5555" y="42222"/>
                    <a:pt x="5555" y="42222"/>
                    <a:pt x="5555" y="42222"/>
                  </a:cubicBezTo>
                  <a:cubicBezTo>
                    <a:pt x="5555" y="42222"/>
                    <a:pt x="5555" y="42222"/>
                    <a:pt x="4444" y="42222"/>
                  </a:cubicBezTo>
                  <a:cubicBezTo>
                    <a:pt x="3333" y="42222"/>
                    <a:pt x="2222" y="42222"/>
                    <a:pt x="0" y="42222"/>
                  </a:cubicBezTo>
                  <a:cubicBezTo>
                    <a:pt x="0" y="117777"/>
                    <a:pt x="0" y="117777"/>
                    <a:pt x="0" y="117777"/>
                  </a:cubicBezTo>
                  <a:cubicBezTo>
                    <a:pt x="0" y="118888"/>
                    <a:pt x="1111" y="120000"/>
                    <a:pt x="3333" y="120000"/>
                  </a:cubicBezTo>
                  <a:cubicBezTo>
                    <a:pt x="117777" y="120000"/>
                    <a:pt x="117777" y="120000"/>
                    <a:pt x="117777" y="120000"/>
                  </a:cubicBezTo>
                  <a:cubicBezTo>
                    <a:pt x="118888" y="120000"/>
                    <a:pt x="120000" y="118888"/>
                    <a:pt x="120000" y="117777"/>
                  </a:cubicBezTo>
                  <a:cubicBezTo>
                    <a:pt x="120000" y="37777"/>
                    <a:pt x="120000" y="37777"/>
                    <a:pt x="120000" y="37777"/>
                  </a:cubicBezTo>
                  <a:cubicBezTo>
                    <a:pt x="120000" y="37777"/>
                    <a:pt x="120000" y="36666"/>
                    <a:pt x="120000" y="35555"/>
                  </a:cubicBezTo>
                  <a:close/>
                  <a:moveTo>
                    <a:pt x="85555" y="35555"/>
                  </a:moveTo>
                  <a:cubicBezTo>
                    <a:pt x="85555" y="10000"/>
                    <a:pt x="85555" y="10000"/>
                    <a:pt x="85555" y="10000"/>
                  </a:cubicBezTo>
                  <a:cubicBezTo>
                    <a:pt x="111111" y="35555"/>
                    <a:pt x="111111" y="35555"/>
                    <a:pt x="111111" y="35555"/>
                  </a:cubicBezTo>
                  <a:lnTo>
                    <a:pt x="85555" y="35555"/>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1" name="Google Shape;121;p6"/>
            <p:cNvSpPr/>
            <p:nvPr/>
          </p:nvSpPr>
          <p:spPr>
            <a:xfrm>
              <a:off x="4829175" y="2943225"/>
              <a:ext cx="250800" cy="252300"/>
            </a:xfrm>
            <a:custGeom>
              <a:avLst/>
              <a:gdLst/>
              <a:ahLst/>
              <a:cxnLst/>
              <a:rect l="l" t="t" r="r" b="b"/>
              <a:pathLst>
                <a:path w="120000" h="120000" extrusionOk="0">
                  <a:moveTo>
                    <a:pt x="58723" y="120000"/>
                  </a:moveTo>
                  <a:cubicBezTo>
                    <a:pt x="25531" y="120000"/>
                    <a:pt x="0" y="91914"/>
                    <a:pt x="0" y="58723"/>
                  </a:cubicBezTo>
                  <a:cubicBezTo>
                    <a:pt x="0" y="28085"/>
                    <a:pt x="25531" y="0"/>
                    <a:pt x="58723" y="0"/>
                  </a:cubicBezTo>
                  <a:cubicBezTo>
                    <a:pt x="91914" y="0"/>
                    <a:pt x="120000" y="28085"/>
                    <a:pt x="120000" y="58723"/>
                  </a:cubicBezTo>
                  <a:cubicBezTo>
                    <a:pt x="120000" y="91914"/>
                    <a:pt x="91914" y="120000"/>
                    <a:pt x="58723" y="120000"/>
                  </a:cubicBezTo>
                  <a:close/>
                  <a:moveTo>
                    <a:pt x="58723" y="12765"/>
                  </a:moveTo>
                  <a:cubicBezTo>
                    <a:pt x="33191" y="12765"/>
                    <a:pt x="12765" y="33191"/>
                    <a:pt x="12765" y="58723"/>
                  </a:cubicBezTo>
                  <a:cubicBezTo>
                    <a:pt x="12765" y="86808"/>
                    <a:pt x="33191" y="107234"/>
                    <a:pt x="58723" y="107234"/>
                  </a:cubicBezTo>
                  <a:cubicBezTo>
                    <a:pt x="84255" y="107234"/>
                    <a:pt x="104680" y="86808"/>
                    <a:pt x="104680" y="58723"/>
                  </a:cubicBezTo>
                  <a:cubicBezTo>
                    <a:pt x="104680" y="33191"/>
                    <a:pt x="84255" y="12765"/>
                    <a:pt x="58723" y="1276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2" name="Google Shape;122;p6"/>
            <p:cNvSpPr/>
            <p:nvPr/>
          </p:nvSpPr>
          <p:spPr>
            <a:xfrm>
              <a:off x="4887913" y="2825750"/>
              <a:ext cx="250800" cy="252300"/>
            </a:xfrm>
            <a:custGeom>
              <a:avLst/>
              <a:gdLst/>
              <a:ahLst/>
              <a:cxnLst/>
              <a:rect l="l" t="t" r="r" b="b"/>
              <a:pathLst>
                <a:path w="120000" h="120000" extrusionOk="0">
                  <a:moveTo>
                    <a:pt x="102127" y="40851"/>
                  </a:moveTo>
                  <a:cubicBezTo>
                    <a:pt x="104680" y="45957"/>
                    <a:pt x="104680" y="53617"/>
                    <a:pt x="104680" y="58723"/>
                  </a:cubicBezTo>
                  <a:cubicBezTo>
                    <a:pt x="104680" y="84255"/>
                    <a:pt x="84255" y="107234"/>
                    <a:pt x="58723" y="107234"/>
                  </a:cubicBezTo>
                  <a:cubicBezTo>
                    <a:pt x="33191" y="107234"/>
                    <a:pt x="12765" y="84255"/>
                    <a:pt x="12765" y="58723"/>
                  </a:cubicBezTo>
                  <a:cubicBezTo>
                    <a:pt x="12765" y="33191"/>
                    <a:pt x="33191" y="12765"/>
                    <a:pt x="58723" y="12765"/>
                  </a:cubicBezTo>
                  <a:cubicBezTo>
                    <a:pt x="66382" y="12765"/>
                    <a:pt x="74042" y="15319"/>
                    <a:pt x="79148" y="17872"/>
                  </a:cubicBezTo>
                  <a:cubicBezTo>
                    <a:pt x="79148" y="15319"/>
                    <a:pt x="79148" y="10212"/>
                    <a:pt x="76595" y="7659"/>
                  </a:cubicBezTo>
                  <a:cubicBezTo>
                    <a:pt x="76595" y="5106"/>
                    <a:pt x="76595" y="5106"/>
                    <a:pt x="76595" y="2553"/>
                  </a:cubicBezTo>
                  <a:cubicBezTo>
                    <a:pt x="71489" y="0"/>
                    <a:pt x="66382" y="0"/>
                    <a:pt x="58723" y="0"/>
                  </a:cubicBezTo>
                  <a:cubicBezTo>
                    <a:pt x="25531" y="0"/>
                    <a:pt x="0" y="25531"/>
                    <a:pt x="0" y="58723"/>
                  </a:cubicBezTo>
                  <a:cubicBezTo>
                    <a:pt x="0" y="91914"/>
                    <a:pt x="25531" y="120000"/>
                    <a:pt x="58723" y="120000"/>
                  </a:cubicBezTo>
                  <a:cubicBezTo>
                    <a:pt x="91914" y="120000"/>
                    <a:pt x="120000" y="91914"/>
                    <a:pt x="120000" y="58723"/>
                  </a:cubicBezTo>
                  <a:cubicBezTo>
                    <a:pt x="120000" y="53617"/>
                    <a:pt x="117446" y="45957"/>
                    <a:pt x="114893" y="38297"/>
                  </a:cubicBezTo>
                  <a:cubicBezTo>
                    <a:pt x="109787" y="38297"/>
                    <a:pt x="107234" y="40851"/>
                    <a:pt x="102127" y="40851"/>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3" name="Google Shape;123;p6"/>
            <p:cNvSpPr/>
            <p:nvPr/>
          </p:nvSpPr>
          <p:spPr>
            <a:xfrm>
              <a:off x="4770438" y="2825750"/>
              <a:ext cx="250800" cy="252300"/>
            </a:xfrm>
            <a:custGeom>
              <a:avLst/>
              <a:gdLst/>
              <a:ahLst/>
              <a:cxnLst/>
              <a:rect l="l" t="t" r="r" b="b"/>
              <a:pathLst>
                <a:path w="120000" h="120000" extrusionOk="0">
                  <a:moveTo>
                    <a:pt x="58723" y="120000"/>
                  </a:moveTo>
                  <a:cubicBezTo>
                    <a:pt x="25531" y="120000"/>
                    <a:pt x="0" y="91914"/>
                    <a:pt x="0" y="58723"/>
                  </a:cubicBezTo>
                  <a:cubicBezTo>
                    <a:pt x="0" y="25531"/>
                    <a:pt x="25531" y="0"/>
                    <a:pt x="58723" y="0"/>
                  </a:cubicBezTo>
                  <a:cubicBezTo>
                    <a:pt x="91914" y="0"/>
                    <a:pt x="120000" y="25531"/>
                    <a:pt x="120000" y="58723"/>
                  </a:cubicBezTo>
                  <a:cubicBezTo>
                    <a:pt x="120000" y="91914"/>
                    <a:pt x="91914" y="120000"/>
                    <a:pt x="58723" y="120000"/>
                  </a:cubicBezTo>
                  <a:close/>
                  <a:moveTo>
                    <a:pt x="58723" y="12765"/>
                  </a:moveTo>
                  <a:cubicBezTo>
                    <a:pt x="33191" y="12765"/>
                    <a:pt x="12765" y="33191"/>
                    <a:pt x="12765" y="58723"/>
                  </a:cubicBezTo>
                  <a:cubicBezTo>
                    <a:pt x="12765" y="84255"/>
                    <a:pt x="33191" y="107234"/>
                    <a:pt x="58723" y="107234"/>
                  </a:cubicBezTo>
                  <a:cubicBezTo>
                    <a:pt x="84255" y="107234"/>
                    <a:pt x="104680" y="84255"/>
                    <a:pt x="104680" y="58723"/>
                  </a:cubicBezTo>
                  <a:cubicBezTo>
                    <a:pt x="104680" y="33191"/>
                    <a:pt x="84255" y="12765"/>
                    <a:pt x="58723" y="1276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4" name="Google Shape;124;p6"/>
            <p:cNvSpPr/>
            <p:nvPr/>
          </p:nvSpPr>
          <p:spPr>
            <a:xfrm>
              <a:off x="4448175" y="1768475"/>
              <a:ext cx="577800" cy="579300"/>
            </a:xfrm>
            <a:custGeom>
              <a:avLst/>
              <a:gdLst/>
              <a:ahLst/>
              <a:cxnLst/>
              <a:rect l="l" t="t" r="r" b="b"/>
              <a:pathLst>
                <a:path w="120000" h="120000" extrusionOk="0">
                  <a:moveTo>
                    <a:pt x="116666" y="120000"/>
                  </a:moveTo>
                  <a:cubicBezTo>
                    <a:pt x="2222" y="120000"/>
                    <a:pt x="2222" y="120000"/>
                    <a:pt x="2222" y="120000"/>
                  </a:cubicBezTo>
                  <a:cubicBezTo>
                    <a:pt x="1111" y="120000"/>
                    <a:pt x="0" y="118888"/>
                    <a:pt x="0" y="116666"/>
                  </a:cubicBezTo>
                  <a:cubicBezTo>
                    <a:pt x="0" y="2222"/>
                    <a:pt x="0" y="2222"/>
                    <a:pt x="0" y="2222"/>
                  </a:cubicBezTo>
                  <a:cubicBezTo>
                    <a:pt x="0" y="1111"/>
                    <a:pt x="1111" y="0"/>
                    <a:pt x="2222" y="0"/>
                  </a:cubicBezTo>
                  <a:cubicBezTo>
                    <a:pt x="82222" y="0"/>
                    <a:pt x="82222" y="0"/>
                    <a:pt x="82222" y="0"/>
                  </a:cubicBezTo>
                  <a:cubicBezTo>
                    <a:pt x="83333" y="0"/>
                    <a:pt x="83333" y="0"/>
                    <a:pt x="84444" y="1111"/>
                  </a:cubicBezTo>
                  <a:cubicBezTo>
                    <a:pt x="118888" y="35555"/>
                    <a:pt x="118888" y="35555"/>
                    <a:pt x="118888" y="35555"/>
                  </a:cubicBezTo>
                  <a:cubicBezTo>
                    <a:pt x="120000" y="35555"/>
                    <a:pt x="120000" y="36666"/>
                    <a:pt x="120000" y="37777"/>
                  </a:cubicBezTo>
                  <a:cubicBezTo>
                    <a:pt x="120000" y="116666"/>
                    <a:pt x="120000" y="116666"/>
                    <a:pt x="120000" y="116666"/>
                  </a:cubicBezTo>
                  <a:cubicBezTo>
                    <a:pt x="120000" y="118888"/>
                    <a:pt x="118888" y="120000"/>
                    <a:pt x="116666" y="120000"/>
                  </a:cubicBezTo>
                  <a:close/>
                  <a:moveTo>
                    <a:pt x="5555" y="114444"/>
                  </a:moveTo>
                  <a:cubicBezTo>
                    <a:pt x="114444" y="114444"/>
                    <a:pt x="114444" y="114444"/>
                    <a:pt x="114444" y="114444"/>
                  </a:cubicBezTo>
                  <a:cubicBezTo>
                    <a:pt x="114444" y="38888"/>
                    <a:pt x="114444" y="38888"/>
                    <a:pt x="114444" y="38888"/>
                  </a:cubicBezTo>
                  <a:cubicBezTo>
                    <a:pt x="81111" y="5555"/>
                    <a:pt x="81111" y="5555"/>
                    <a:pt x="81111" y="5555"/>
                  </a:cubicBezTo>
                  <a:cubicBezTo>
                    <a:pt x="5555" y="5555"/>
                    <a:pt x="5555" y="5555"/>
                    <a:pt x="5555" y="5555"/>
                  </a:cubicBezTo>
                  <a:lnTo>
                    <a:pt x="5555" y="11444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5" name="Google Shape;125;p6"/>
            <p:cNvSpPr/>
            <p:nvPr/>
          </p:nvSpPr>
          <p:spPr>
            <a:xfrm>
              <a:off x="4829175" y="1779588"/>
              <a:ext cx="180900" cy="182700"/>
            </a:xfrm>
            <a:custGeom>
              <a:avLst/>
              <a:gdLst/>
              <a:ahLst/>
              <a:cxnLst/>
              <a:rect l="l" t="t" r="r" b="b"/>
              <a:pathLst>
                <a:path w="120000" h="120000" extrusionOk="0">
                  <a:moveTo>
                    <a:pt x="120000" y="120000"/>
                  </a:moveTo>
                  <a:cubicBezTo>
                    <a:pt x="10588" y="120000"/>
                    <a:pt x="10588" y="120000"/>
                    <a:pt x="10588" y="120000"/>
                  </a:cubicBezTo>
                  <a:cubicBezTo>
                    <a:pt x="3529" y="120000"/>
                    <a:pt x="0" y="116470"/>
                    <a:pt x="0" y="112941"/>
                  </a:cubicBezTo>
                  <a:cubicBezTo>
                    <a:pt x="0" y="0"/>
                    <a:pt x="0" y="0"/>
                    <a:pt x="0" y="0"/>
                  </a:cubicBezTo>
                  <a:cubicBezTo>
                    <a:pt x="17647" y="0"/>
                    <a:pt x="17647" y="0"/>
                    <a:pt x="17647" y="0"/>
                  </a:cubicBezTo>
                  <a:cubicBezTo>
                    <a:pt x="17647" y="102352"/>
                    <a:pt x="17647" y="102352"/>
                    <a:pt x="17647" y="102352"/>
                  </a:cubicBezTo>
                  <a:cubicBezTo>
                    <a:pt x="120000" y="102352"/>
                    <a:pt x="120000" y="102352"/>
                    <a:pt x="120000" y="102352"/>
                  </a:cubicBezTo>
                  <a:lnTo>
                    <a:pt x="120000" y="12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6" name="Google Shape;126;p6"/>
            <p:cNvSpPr/>
            <p:nvPr/>
          </p:nvSpPr>
          <p:spPr>
            <a:xfrm>
              <a:off x="4662488" y="2717800"/>
              <a:ext cx="577800" cy="579300"/>
            </a:xfrm>
            <a:custGeom>
              <a:avLst/>
              <a:gdLst/>
              <a:ahLst/>
              <a:cxnLst/>
              <a:rect l="l" t="t" r="r" b="b"/>
              <a:pathLst>
                <a:path w="120000" h="120000" extrusionOk="0">
                  <a:moveTo>
                    <a:pt x="117777" y="120000"/>
                  </a:moveTo>
                  <a:cubicBezTo>
                    <a:pt x="3333" y="120000"/>
                    <a:pt x="3333" y="120000"/>
                    <a:pt x="3333" y="120000"/>
                  </a:cubicBezTo>
                  <a:cubicBezTo>
                    <a:pt x="1111" y="120000"/>
                    <a:pt x="0" y="118888"/>
                    <a:pt x="0" y="117777"/>
                  </a:cubicBezTo>
                  <a:cubicBezTo>
                    <a:pt x="0" y="3333"/>
                    <a:pt x="0" y="3333"/>
                    <a:pt x="0" y="3333"/>
                  </a:cubicBezTo>
                  <a:cubicBezTo>
                    <a:pt x="0" y="2222"/>
                    <a:pt x="1111" y="0"/>
                    <a:pt x="3333" y="0"/>
                  </a:cubicBezTo>
                  <a:cubicBezTo>
                    <a:pt x="82222" y="0"/>
                    <a:pt x="82222" y="0"/>
                    <a:pt x="82222" y="0"/>
                  </a:cubicBezTo>
                  <a:cubicBezTo>
                    <a:pt x="83333" y="0"/>
                    <a:pt x="84444" y="1111"/>
                    <a:pt x="84444" y="1111"/>
                  </a:cubicBezTo>
                  <a:cubicBezTo>
                    <a:pt x="120000" y="35555"/>
                    <a:pt x="120000" y="35555"/>
                    <a:pt x="120000" y="35555"/>
                  </a:cubicBezTo>
                  <a:cubicBezTo>
                    <a:pt x="120000" y="36666"/>
                    <a:pt x="120000" y="37777"/>
                    <a:pt x="120000" y="37777"/>
                  </a:cubicBezTo>
                  <a:cubicBezTo>
                    <a:pt x="120000" y="117777"/>
                    <a:pt x="120000" y="117777"/>
                    <a:pt x="120000" y="117777"/>
                  </a:cubicBezTo>
                  <a:cubicBezTo>
                    <a:pt x="120000" y="118888"/>
                    <a:pt x="118888" y="120000"/>
                    <a:pt x="117777" y="120000"/>
                  </a:cubicBezTo>
                  <a:close/>
                  <a:moveTo>
                    <a:pt x="5555" y="114444"/>
                  </a:moveTo>
                  <a:cubicBezTo>
                    <a:pt x="114444" y="114444"/>
                    <a:pt x="114444" y="114444"/>
                    <a:pt x="114444" y="114444"/>
                  </a:cubicBezTo>
                  <a:cubicBezTo>
                    <a:pt x="114444" y="38888"/>
                    <a:pt x="114444" y="38888"/>
                    <a:pt x="114444" y="38888"/>
                  </a:cubicBezTo>
                  <a:cubicBezTo>
                    <a:pt x="81111" y="6666"/>
                    <a:pt x="81111" y="6666"/>
                    <a:pt x="81111" y="6666"/>
                  </a:cubicBezTo>
                  <a:cubicBezTo>
                    <a:pt x="5555" y="6666"/>
                    <a:pt x="5555" y="6666"/>
                    <a:pt x="5555" y="6666"/>
                  </a:cubicBezTo>
                  <a:lnTo>
                    <a:pt x="5555" y="11444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7" name="Google Shape;127;p6"/>
            <p:cNvSpPr/>
            <p:nvPr/>
          </p:nvSpPr>
          <p:spPr>
            <a:xfrm>
              <a:off x="5048250" y="2733675"/>
              <a:ext cx="180900" cy="182700"/>
            </a:xfrm>
            <a:custGeom>
              <a:avLst/>
              <a:gdLst/>
              <a:ahLst/>
              <a:cxnLst/>
              <a:rect l="l" t="t" r="r" b="b"/>
              <a:pathLst>
                <a:path w="120000" h="120000" extrusionOk="0">
                  <a:moveTo>
                    <a:pt x="120000" y="120000"/>
                  </a:moveTo>
                  <a:cubicBezTo>
                    <a:pt x="7058" y="120000"/>
                    <a:pt x="7058" y="120000"/>
                    <a:pt x="7058" y="120000"/>
                  </a:cubicBezTo>
                  <a:cubicBezTo>
                    <a:pt x="3529" y="120000"/>
                    <a:pt x="0" y="116470"/>
                    <a:pt x="0" y="109411"/>
                  </a:cubicBezTo>
                  <a:cubicBezTo>
                    <a:pt x="0" y="0"/>
                    <a:pt x="0" y="0"/>
                    <a:pt x="0" y="0"/>
                  </a:cubicBezTo>
                  <a:cubicBezTo>
                    <a:pt x="17647" y="0"/>
                    <a:pt x="17647" y="0"/>
                    <a:pt x="17647" y="0"/>
                  </a:cubicBezTo>
                  <a:cubicBezTo>
                    <a:pt x="17647" y="102352"/>
                    <a:pt x="17647" y="102352"/>
                    <a:pt x="17647" y="102352"/>
                  </a:cubicBezTo>
                  <a:cubicBezTo>
                    <a:pt x="120000" y="102352"/>
                    <a:pt x="120000" y="102352"/>
                    <a:pt x="120000" y="102352"/>
                  </a:cubicBezTo>
                  <a:lnTo>
                    <a:pt x="120000" y="12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8" name="Google Shape;128;p6"/>
            <p:cNvSpPr/>
            <p:nvPr/>
          </p:nvSpPr>
          <p:spPr>
            <a:xfrm>
              <a:off x="4529138" y="2149475"/>
              <a:ext cx="379500" cy="81000"/>
            </a:xfrm>
            <a:custGeom>
              <a:avLst/>
              <a:gdLst/>
              <a:ahLst/>
              <a:cxnLst/>
              <a:rect l="l" t="t" r="r" b="b"/>
              <a:pathLst>
                <a:path w="120000" h="120000" extrusionOk="0">
                  <a:moveTo>
                    <a:pt x="81126" y="112000"/>
                  </a:moveTo>
                  <a:cubicBezTo>
                    <a:pt x="76056" y="112000"/>
                    <a:pt x="69295" y="104000"/>
                    <a:pt x="67605" y="88000"/>
                  </a:cubicBezTo>
                  <a:cubicBezTo>
                    <a:pt x="65915" y="80000"/>
                    <a:pt x="65915" y="72000"/>
                    <a:pt x="65915" y="64000"/>
                  </a:cubicBezTo>
                  <a:cubicBezTo>
                    <a:pt x="64225" y="64000"/>
                    <a:pt x="64225" y="56000"/>
                    <a:pt x="64225" y="56000"/>
                  </a:cubicBezTo>
                  <a:cubicBezTo>
                    <a:pt x="60845" y="48000"/>
                    <a:pt x="57464" y="56000"/>
                    <a:pt x="54084" y="64000"/>
                  </a:cubicBezTo>
                  <a:cubicBezTo>
                    <a:pt x="54084" y="64000"/>
                    <a:pt x="52394" y="72000"/>
                    <a:pt x="50704" y="72000"/>
                  </a:cubicBezTo>
                  <a:cubicBezTo>
                    <a:pt x="49014" y="88000"/>
                    <a:pt x="47323" y="96000"/>
                    <a:pt x="42253" y="104000"/>
                  </a:cubicBezTo>
                  <a:cubicBezTo>
                    <a:pt x="35492" y="120000"/>
                    <a:pt x="25352" y="104000"/>
                    <a:pt x="20281" y="80000"/>
                  </a:cubicBezTo>
                  <a:cubicBezTo>
                    <a:pt x="18591" y="72000"/>
                    <a:pt x="18591" y="72000"/>
                    <a:pt x="18591" y="64000"/>
                  </a:cubicBezTo>
                  <a:cubicBezTo>
                    <a:pt x="16901" y="56000"/>
                    <a:pt x="15211" y="48000"/>
                    <a:pt x="15211" y="48000"/>
                  </a:cubicBezTo>
                  <a:cubicBezTo>
                    <a:pt x="13521" y="48000"/>
                    <a:pt x="11830" y="56000"/>
                    <a:pt x="10140" y="56000"/>
                  </a:cubicBezTo>
                  <a:cubicBezTo>
                    <a:pt x="10140" y="64000"/>
                    <a:pt x="10140" y="72000"/>
                    <a:pt x="10140" y="80000"/>
                  </a:cubicBezTo>
                  <a:cubicBezTo>
                    <a:pt x="10140" y="80000"/>
                    <a:pt x="10140" y="88000"/>
                    <a:pt x="8450" y="96000"/>
                  </a:cubicBezTo>
                  <a:cubicBezTo>
                    <a:pt x="0" y="88000"/>
                    <a:pt x="0" y="88000"/>
                    <a:pt x="0" y="88000"/>
                  </a:cubicBezTo>
                  <a:cubicBezTo>
                    <a:pt x="1690" y="80000"/>
                    <a:pt x="1690" y="72000"/>
                    <a:pt x="1690" y="72000"/>
                  </a:cubicBezTo>
                  <a:cubicBezTo>
                    <a:pt x="1690" y="64000"/>
                    <a:pt x="1690" y="48000"/>
                    <a:pt x="3380" y="40000"/>
                  </a:cubicBezTo>
                  <a:cubicBezTo>
                    <a:pt x="5070" y="24000"/>
                    <a:pt x="10140" y="0"/>
                    <a:pt x="16901" y="8000"/>
                  </a:cubicBezTo>
                  <a:cubicBezTo>
                    <a:pt x="21971" y="8000"/>
                    <a:pt x="23661" y="32000"/>
                    <a:pt x="25352" y="40000"/>
                  </a:cubicBezTo>
                  <a:cubicBezTo>
                    <a:pt x="25352" y="48000"/>
                    <a:pt x="27042" y="48000"/>
                    <a:pt x="27042" y="56000"/>
                  </a:cubicBezTo>
                  <a:cubicBezTo>
                    <a:pt x="28732" y="64000"/>
                    <a:pt x="35492" y="72000"/>
                    <a:pt x="38873" y="64000"/>
                  </a:cubicBezTo>
                  <a:cubicBezTo>
                    <a:pt x="42253" y="64000"/>
                    <a:pt x="43943" y="56000"/>
                    <a:pt x="45633" y="48000"/>
                  </a:cubicBezTo>
                  <a:cubicBezTo>
                    <a:pt x="47323" y="40000"/>
                    <a:pt x="49014" y="32000"/>
                    <a:pt x="49014" y="32000"/>
                  </a:cubicBezTo>
                  <a:cubicBezTo>
                    <a:pt x="54084" y="8000"/>
                    <a:pt x="62535" y="0"/>
                    <a:pt x="67605" y="16000"/>
                  </a:cubicBezTo>
                  <a:cubicBezTo>
                    <a:pt x="70985" y="32000"/>
                    <a:pt x="72676" y="40000"/>
                    <a:pt x="72676" y="48000"/>
                  </a:cubicBezTo>
                  <a:cubicBezTo>
                    <a:pt x="72676" y="56000"/>
                    <a:pt x="74366" y="56000"/>
                    <a:pt x="74366" y="64000"/>
                  </a:cubicBezTo>
                  <a:cubicBezTo>
                    <a:pt x="76056" y="72000"/>
                    <a:pt x="82816" y="80000"/>
                    <a:pt x="86197" y="64000"/>
                  </a:cubicBezTo>
                  <a:cubicBezTo>
                    <a:pt x="86197" y="64000"/>
                    <a:pt x="87887" y="64000"/>
                    <a:pt x="87887" y="56000"/>
                  </a:cubicBezTo>
                  <a:cubicBezTo>
                    <a:pt x="91267" y="48000"/>
                    <a:pt x="92957" y="40000"/>
                    <a:pt x="96338" y="32000"/>
                  </a:cubicBezTo>
                  <a:cubicBezTo>
                    <a:pt x="101408" y="24000"/>
                    <a:pt x="104788" y="32000"/>
                    <a:pt x="109859" y="40000"/>
                  </a:cubicBezTo>
                  <a:cubicBezTo>
                    <a:pt x="111549" y="48000"/>
                    <a:pt x="114929" y="48000"/>
                    <a:pt x="116619" y="48000"/>
                  </a:cubicBezTo>
                  <a:cubicBezTo>
                    <a:pt x="120000" y="88000"/>
                    <a:pt x="120000" y="88000"/>
                    <a:pt x="120000" y="88000"/>
                  </a:cubicBezTo>
                  <a:cubicBezTo>
                    <a:pt x="114929" y="96000"/>
                    <a:pt x="109859" y="88000"/>
                    <a:pt x="106478" y="80000"/>
                  </a:cubicBezTo>
                  <a:cubicBezTo>
                    <a:pt x="103098" y="72000"/>
                    <a:pt x="101408" y="72000"/>
                    <a:pt x="99718" y="72000"/>
                  </a:cubicBezTo>
                  <a:cubicBezTo>
                    <a:pt x="98028" y="72000"/>
                    <a:pt x="96338" y="80000"/>
                    <a:pt x="94647" y="88000"/>
                  </a:cubicBezTo>
                  <a:cubicBezTo>
                    <a:pt x="92957" y="88000"/>
                    <a:pt x="91267" y="96000"/>
                    <a:pt x="89577" y="104000"/>
                  </a:cubicBezTo>
                  <a:cubicBezTo>
                    <a:pt x="87887" y="112000"/>
                    <a:pt x="84507" y="112000"/>
                    <a:pt x="81126" y="112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9" name="Google Shape;129;p6"/>
            <p:cNvSpPr/>
            <p:nvPr/>
          </p:nvSpPr>
          <p:spPr>
            <a:xfrm>
              <a:off x="4529138" y="2063750"/>
              <a:ext cx="401700" cy="63600"/>
            </a:xfrm>
            <a:custGeom>
              <a:avLst/>
              <a:gdLst/>
              <a:ahLst/>
              <a:cxnLst/>
              <a:rect l="l" t="t" r="r" b="b"/>
              <a:pathLst>
                <a:path w="120000" h="120000" extrusionOk="0">
                  <a:moveTo>
                    <a:pt x="46400" y="120000"/>
                  </a:moveTo>
                  <a:cubicBezTo>
                    <a:pt x="41600" y="120000"/>
                    <a:pt x="36800" y="100000"/>
                    <a:pt x="32000" y="90000"/>
                  </a:cubicBezTo>
                  <a:cubicBezTo>
                    <a:pt x="28800" y="80000"/>
                    <a:pt x="27200" y="80000"/>
                    <a:pt x="24000" y="70000"/>
                  </a:cubicBezTo>
                  <a:cubicBezTo>
                    <a:pt x="17600" y="60000"/>
                    <a:pt x="9600" y="60000"/>
                    <a:pt x="4800" y="80000"/>
                  </a:cubicBezTo>
                  <a:cubicBezTo>
                    <a:pt x="0" y="40000"/>
                    <a:pt x="0" y="40000"/>
                    <a:pt x="0" y="40000"/>
                  </a:cubicBezTo>
                  <a:cubicBezTo>
                    <a:pt x="8000" y="10000"/>
                    <a:pt x="17600" y="10000"/>
                    <a:pt x="27200" y="20000"/>
                  </a:cubicBezTo>
                  <a:cubicBezTo>
                    <a:pt x="28800" y="30000"/>
                    <a:pt x="32000" y="40000"/>
                    <a:pt x="35200" y="40000"/>
                  </a:cubicBezTo>
                  <a:cubicBezTo>
                    <a:pt x="40000" y="60000"/>
                    <a:pt x="44800" y="70000"/>
                    <a:pt x="48000" y="70000"/>
                  </a:cubicBezTo>
                  <a:cubicBezTo>
                    <a:pt x="51200" y="60000"/>
                    <a:pt x="54400" y="50000"/>
                    <a:pt x="57600" y="40000"/>
                  </a:cubicBezTo>
                  <a:cubicBezTo>
                    <a:pt x="60800" y="30000"/>
                    <a:pt x="62400" y="20000"/>
                    <a:pt x="64000" y="20000"/>
                  </a:cubicBezTo>
                  <a:cubicBezTo>
                    <a:pt x="68800" y="0"/>
                    <a:pt x="75200" y="0"/>
                    <a:pt x="80000" y="10000"/>
                  </a:cubicBezTo>
                  <a:cubicBezTo>
                    <a:pt x="81600" y="20000"/>
                    <a:pt x="84800" y="30000"/>
                    <a:pt x="84800" y="40000"/>
                  </a:cubicBezTo>
                  <a:cubicBezTo>
                    <a:pt x="92800" y="40000"/>
                    <a:pt x="100800" y="40000"/>
                    <a:pt x="108800" y="40000"/>
                  </a:cubicBezTo>
                  <a:cubicBezTo>
                    <a:pt x="110400" y="40000"/>
                    <a:pt x="112000" y="30000"/>
                    <a:pt x="112000" y="30000"/>
                  </a:cubicBezTo>
                  <a:cubicBezTo>
                    <a:pt x="112000" y="30000"/>
                    <a:pt x="112000" y="40000"/>
                    <a:pt x="112000" y="40000"/>
                  </a:cubicBezTo>
                  <a:cubicBezTo>
                    <a:pt x="120000" y="40000"/>
                    <a:pt x="120000" y="40000"/>
                    <a:pt x="120000" y="40000"/>
                  </a:cubicBezTo>
                  <a:cubicBezTo>
                    <a:pt x="120000" y="70000"/>
                    <a:pt x="116800" y="90000"/>
                    <a:pt x="110400" y="90000"/>
                  </a:cubicBezTo>
                  <a:cubicBezTo>
                    <a:pt x="100800" y="100000"/>
                    <a:pt x="91200" y="100000"/>
                    <a:pt x="83200" y="90000"/>
                  </a:cubicBezTo>
                  <a:cubicBezTo>
                    <a:pt x="80000" y="90000"/>
                    <a:pt x="80000" y="80000"/>
                    <a:pt x="78400" y="70000"/>
                  </a:cubicBezTo>
                  <a:cubicBezTo>
                    <a:pt x="78400" y="70000"/>
                    <a:pt x="78400" y="70000"/>
                    <a:pt x="76800" y="60000"/>
                  </a:cubicBezTo>
                  <a:cubicBezTo>
                    <a:pt x="73600" y="60000"/>
                    <a:pt x="70400" y="60000"/>
                    <a:pt x="67200" y="60000"/>
                  </a:cubicBezTo>
                  <a:cubicBezTo>
                    <a:pt x="65600" y="70000"/>
                    <a:pt x="64000" y="80000"/>
                    <a:pt x="62400" y="80000"/>
                  </a:cubicBezTo>
                  <a:cubicBezTo>
                    <a:pt x="59200" y="100000"/>
                    <a:pt x="54400" y="110000"/>
                    <a:pt x="49600" y="120000"/>
                  </a:cubicBezTo>
                  <a:cubicBezTo>
                    <a:pt x="48000" y="120000"/>
                    <a:pt x="48000" y="120000"/>
                    <a:pt x="46400" y="120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0" name="Google Shape;130;p6"/>
            <p:cNvSpPr/>
            <p:nvPr/>
          </p:nvSpPr>
          <p:spPr>
            <a:xfrm>
              <a:off x="4540250" y="1982788"/>
              <a:ext cx="203100" cy="54000"/>
            </a:xfrm>
            <a:custGeom>
              <a:avLst/>
              <a:gdLst/>
              <a:ahLst/>
              <a:cxnLst/>
              <a:rect l="l" t="t" r="r" b="b"/>
              <a:pathLst>
                <a:path w="120000" h="120000" extrusionOk="0">
                  <a:moveTo>
                    <a:pt x="9473" y="120000"/>
                  </a:moveTo>
                  <a:cubicBezTo>
                    <a:pt x="6315" y="120000"/>
                    <a:pt x="3157" y="120000"/>
                    <a:pt x="0" y="120000"/>
                  </a:cubicBezTo>
                  <a:cubicBezTo>
                    <a:pt x="0" y="48000"/>
                    <a:pt x="0" y="48000"/>
                    <a:pt x="0" y="48000"/>
                  </a:cubicBezTo>
                  <a:cubicBezTo>
                    <a:pt x="9473" y="60000"/>
                    <a:pt x="18947" y="60000"/>
                    <a:pt x="25263" y="36000"/>
                  </a:cubicBezTo>
                  <a:cubicBezTo>
                    <a:pt x="25263" y="36000"/>
                    <a:pt x="28421" y="36000"/>
                    <a:pt x="28421" y="36000"/>
                  </a:cubicBezTo>
                  <a:cubicBezTo>
                    <a:pt x="28421" y="24000"/>
                    <a:pt x="31578" y="24000"/>
                    <a:pt x="34736" y="24000"/>
                  </a:cubicBezTo>
                  <a:cubicBezTo>
                    <a:pt x="41052" y="0"/>
                    <a:pt x="53684" y="0"/>
                    <a:pt x="63157" y="24000"/>
                  </a:cubicBezTo>
                  <a:cubicBezTo>
                    <a:pt x="66315" y="24000"/>
                    <a:pt x="69473" y="24000"/>
                    <a:pt x="72631" y="36000"/>
                  </a:cubicBezTo>
                  <a:cubicBezTo>
                    <a:pt x="75789" y="36000"/>
                    <a:pt x="82105" y="48000"/>
                    <a:pt x="85263" y="48000"/>
                  </a:cubicBezTo>
                  <a:cubicBezTo>
                    <a:pt x="94736" y="48000"/>
                    <a:pt x="101052" y="48000"/>
                    <a:pt x="113684" y="24000"/>
                  </a:cubicBezTo>
                  <a:cubicBezTo>
                    <a:pt x="120000" y="72000"/>
                    <a:pt x="120000" y="72000"/>
                    <a:pt x="120000" y="72000"/>
                  </a:cubicBezTo>
                  <a:cubicBezTo>
                    <a:pt x="113684" y="96000"/>
                    <a:pt x="97894" y="120000"/>
                    <a:pt x="85263" y="108000"/>
                  </a:cubicBezTo>
                  <a:cubicBezTo>
                    <a:pt x="75789" y="108000"/>
                    <a:pt x="69473" y="96000"/>
                    <a:pt x="63157" y="84000"/>
                  </a:cubicBezTo>
                  <a:cubicBezTo>
                    <a:pt x="63157" y="84000"/>
                    <a:pt x="60000" y="84000"/>
                    <a:pt x="60000" y="72000"/>
                  </a:cubicBezTo>
                  <a:cubicBezTo>
                    <a:pt x="53684" y="72000"/>
                    <a:pt x="47368" y="60000"/>
                    <a:pt x="41052" y="72000"/>
                  </a:cubicBezTo>
                  <a:cubicBezTo>
                    <a:pt x="41052" y="72000"/>
                    <a:pt x="41052" y="84000"/>
                    <a:pt x="37894" y="84000"/>
                  </a:cubicBezTo>
                  <a:cubicBezTo>
                    <a:pt x="37894" y="84000"/>
                    <a:pt x="34736" y="84000"/>
                    <a:pt x="34736" y="96000"/>
                  </a:cubicBezTo>
                  <a:cubicBezTo>
                    <a:pt x="28421" y="108000"/>
                    <a:pt x="18947" y="120000"/>
                    <a:pt x="9473" y="120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1" name="Google Shape;131;p6"/>
            <p:cNvSpPr/>
            <p:nvPr/>
          </p:nvSpPr>
          <p:spPr>
            <a:xfrm>
              <a:off x="3357563" y="850900"/>
              <a:ext cx="807900" cy="1830300"/>
            </a:xfrm>
            <a:custGeom>
              <a:avLst/>
              <a:gdLst/>
              <a:ahLst/>
              <a:cxnLst/>
              <a:rect l="l" t="t" r="r" b="b"/>
              <a:pathLst>
                <a:path w="120000" h="120000" extrusionOk="0">
                  <a:moveTo>
                    <a:pt x="85827" y="64046"/>
                  </a:moveTo>
                  <a:cubicBezTo>
                    <a:pt x="85827" y="64046"/>
                    <a:pt x="85827" y="64046"/>
                    <a:pt x="85827" y="64046"/>
                  </a:cubicBezTo>
                  <a:cubicBezTo>
                    <a:pt x="84238" y="63343"/>
                    <a:pt x="82649" y="62639"/>
                    <a:pt x="81059" y="62287"/>
                  </a:cubicBezTo>
                  <a:cubicBezTo>
                    <a:pt x="81059" y="49970"/>
                    <a:pt x="81059" y="49970"/>
                    <a:pt x="81059" y="49970"/>
                  </a:cubicBezTo>
                  <a:cubicBezTo>
                    <a:pt x="93774" y="49970"/>
                    <a:pt x="93774" y="49970"/>
                    <a:pt x="93774" y="49970"/>
                  </a:cubicBezTo>
                  <a:cubicBezTo>
                    <a:pt x="94569" y="49970"/>
                    <a:pt x="95364" y="49266"/>
                    <a:pt x="95364" y="48914"/>
                  </a:cubicBezTo>
                  <a:cubicBezTo>
                    <a:pt x="95364" y="0"/>
                    <a:pt x="95364" y="0"/>
                    <a:pt x="95364" y="0"/>
                  </a:cubicBezTo>
                  <a:cubicBezTo>
                    <a:pt x="91390" y="0"/>
                    <a:pt x="91390" y="0"/>
                    <a:pt x="91390" y="0"/>
                  </a:cubicBezTo>
                  <a:cubicBezTo>
                    <a:pt x="91390" y="38005"/>
                    <a:pt x="91390" y="38005"/>
                    <a:pt x="91390" y="38005"/>
                  </a:cubicBezTo>
                  <a:cubicBezTo>
                    <a:pt x="19072" y="38005"/>
                    <a:pt x="19072" y="38005"/>
                    <a:pt x="19072" y="38005"/>
                  </a:cubicBezTo>
                  <a:cubicBezTo>
                    <a:pt x="19072" y="0"/>
                    <a:pt x="19072" y="0"/>
                    <a:pt x="19072" y="0"/>
                  </a:cubicBezTo>
                  <a:cubicBezTo>
                    <a:pt x="15099" y="0"/>
                    <a:pt x="15099" y="0"/>
                    <a:pt x="15099" y="0"/>
                  </a:cubicBezTo>
                  <a:cubicBezTo>
                    <a:pt x="15099" y="48914"/>
                    <a:pt x="15099" y="48914"/>
                    <a:pt x="15099" y="48914"/>
                  </a:cubicBezTo>
                  <a:cubicBezTo>
                    <a:pt x="15099" y="49266"/>
                    <a:pt x="15894" y="49970"/>
                    <a:pt x="16688" y="49970"/>
                  </a:cubicBezTo>
                  <a:cubicBezTo>
                    <a:pt x="29403" y="49970"/>
                    <a:pt x="29403" y="49970"/>
                    <a:pt x="29403" y="49970"/>
                  </a:cubicBezTo>
                  <a:cubicBezTo>
                    <a:pt x="29403" y="62287"/>
                    <a:pt x="29403" y="62287"/>
                    <a:pt x="29403" y="62287"/>
                  </a:cubicBezTo>
                  <a:cubicBezTo>
                    <a:pt x="21456" y="64750"/>
                    <a:pt x="17483" y="69677"/>
                    <a:pt x="17483" y="76715"/>
                  </a:cubicBezTo>
                  <a:cubicBezTo>
                    <a:pt x="17483" y="78826"/>
                    <a:pt x="16688" y="80586"/>
                    <a:pt x="14304" y="82697"/>
                  </a:cubicBezTo>
                  <a:cubicBezTo>
                    <a:pt x="2384" y="92903"/>
                    <a:pt x="2384" y="92903"/>
                    <a:pt x="2384" y="92903"/>
                  </a:cubicBezTo>
                  <a:cubicBezTo>
                    <a:pt x="794" y="93958"/>
                    <a:pt x="0" y="95014"/>
                    <a:pt x="794" y="96422"/>
                  </a:cubicBezTo>
                  <a:cubicBezTo>
                    <a:pt x="1589" y="97478"/>
                    <a:pt x="3178" y="98533"/>
                    <a:pt x="5562" y="99237"/>
                  </a:cubicBezTo>
                  <a:cubicBezTo>
                    <a:pt x="10331" y="100645"/>
                    <a:pt x="17483" y="99941"/>
                    <a:pt x="20662" y="97829"/>
                  </a:cubicBezTo>
                  <a:cubicBezTo>
                    <a:pt x="30198" y="90791"/>
                    <a:pt x="30198" y="90791"/>
                    <a:pt x="30198" y="90791"/>
                  </a:cubicBezTo>
                  <a:cubicBezTo>
                    <a:pt x="23046" y="108387"/>
                    <a:pt x="23046" y="108387"/>
                    <a:pt x="23046" y="108387"/>
                  </a:cubicBezTo>
                  <a:cubicBezTo>
                    <a:pt x="22251" y="109794"/>
                    <a:pt x="23046" y="110850"/>
                    <a:pt x="24635" y="111906"/>
                  </a:cubicBezTo>
                  <a:cubicBezTo>
                    <a:pt x="26225" y="112961"/>
                    <a:pt x="28609" y="113665"/>
                    <a:pt x="30993" y="114017"/>
                  </a:cubicBezTo>
                  <a:cubicBezTo>
                    <a:pt x="33377" y="114369"/>
                    <a:pt x="36556" y="114017"/>
                    <a:pt x="38940" y="113313"/>
                  </a:cubicBezTo>
                  <a:cubicBezTo>
                    <a:pt x="41324" y="112609"/>
                    <a:pt x="42913" y="111554"/>
                    <a:pt x="43708" y="110498"/>
                  </a:cubicBezTo>
                  <a:cubicBezTo>
                    <a:pt x="49271" y="99589"/>
                    <a:pt x="49271" y="99589"/>
                    <a:pt x="49271" y="99589"/>
                  </a:cubicBezTo>
                  <a:cubicBezTo>
                    <a:pt x="49271" y="115425"/>
                    <a:pt x="49271" y="115425"/>
                    <a:pt x="49271" y="115425"/>
                  </a:cubicBezTo>
                  <a:cubicBezTo>
                    <a:pt x="49271" y="117888"/>
                    <a:pt x="54039" y="119999"/>
                    <a:pt x="59602" y="119999"/>
                  </a:cubicBezTo>
                  <a:cubicBezTo>
                    <a:pt x="65960" y="119999"/>
                    <a:pt x="70728" y="117888"/>
                    <a:pt x="70728" y="115425"/>
                  </a:cubicBezTo>
                  <a:cubicBezTo>
                    <a:pt x="70728" y="99941"/>
                    <a:pt x="70728" y="99941"/>
                    <a:pt x="70728" y="99941"/>
                  </a:cubicBezTo>
                  <a:cubicBezTo>
                    <a:pt x="76291" y="111202"/>
                    <a:pt x="76291" y="111202"/>
                    <a:pt x="76291" y="111202"/>
                  </a:cubicBezTo>
                  <a:cubicBezTo>
                    <a:pt x="76291" y="112609"/>
                    <a:pt x="77880" y="113665"/>
                    <a:pt x="80264" y="114369"/>
                  </a:cubicBezTo>
                  <a:cubicBezTo>
                    <a:pt x="82649" y="115073"/>
                    <a:pt x="85827" y="115073"/>
                    <a:pt x="88211" y="115073"/>
                  </a:cubicBezTo>
                  <a:cubicBezTo>
                    <a:pt x="91390" y="114721"/>
                    <a:pt x="93774" y="114017"/>
                    <a:pt x="95364" y="112961"/>
                  </a:cubicBezTo>
                  <a:cubicBezTo>
                    <a:pt x="96953" y="111906"/>
                    <a:pt x="96953" y="110498"/>
                    <a:pt x="96953" y="109442"/>
                  </a:cubicBezTo>
                  <a:cubicBezTo>
                    <a:pt x="88211" y="83401"/>
                    <a:pt x="88211" y="83401"/>
                    <a:pt x="88211" y="83401"/>
                  </a:cubicBezTo>
                  <a:cubicBezTo>
                    <a:pt x="100927" y="88680"/>
                    <a:pt x="100927" y="88680"/>
                    <a:pt x="100927" y="88680"/>
                  </a:cubicBezTo>
                  <a:cubicBezTo>
                    <a:pt x="103311" y="89384"/>
                    <a:pt x="105695" y="89736"/>
                    <a:pt x="108874" y="89736"/>
                  </a:cubicBezTo>
                  <a:cubicBezTo>
                    <a:pt x="111258" y="89736"/>
                    <a:pt x="114437" y="89032"/>
                    <a:pt x="116026" y="88328"/>
                  </a:cubicBezTo>
                  <a:cubicBezTo>
                    <a:pt x="120000" y="86217"/>
                    <a:pt x="120000" y="83401"/>
                    <a:pt x="116026" y="81642"/>
                  </a:cubicBezTo>
                  <a:lnTo>
                    <a:pt x="85827" y="64046"/>
                  </a:lnTo>
                  <a:close/>
                  <a:moveTo>
                    <a:pt x="19072" y="47859"/>
                  </a:moveTo>
                  <a:cubicBezTo>
                    <a:pt x="19072" y="39765"/>
                    <a:pt x="19072" y="39765"/>
                    <a:pt x="19072" y="39765"/>
                  </a:cubicBezTo>
                  <a:cubicBezTo>
                    <a:pt x="91390" y="39765"/>
                    <a:pt x="91390" y="39765"/>
                    <a:pt x="91390" y="39765"/>
                  </a:cubicBezTo>
                  <a:cubicBezTo>
                    <a:pt x="91390" y="47859"/>
                    <a:pt x="91390" y="47859"/>
                    <a:pt x="91390" y="47859"/>
                  </a:cubicBezTo>
                  <a:lnTo>
                    <a:pt x="19072" y="47859"/>
                  </a:lnTo>
                  <a:close/>
                  <a:moveTo>
                    <a:pt x="112847" y="86920"/>
                  </a:moveTo>
                  <a:cubicBezTo>
                    <a:pt x="112052" y="87624"/>
                    <a:pt x="110463" y="87976"/>
                    <a:pt x="108874" y="87976"/>
                  </a:cubicBezTo>
                  <a:cubicBezTo>
                    <a:pt x="106490" y="87976"/>
                    <a:pt x="104900" y="87624"/>
                    <a:pt x="104105" y="87272"/>
                  </a:cubicBezTo>
                  <a:cubicBezTo>
                    <a:pt x="86622" y="80586"/>
                    <a:pt x="86622" y="80586"/>
                    <a:pt x="86622" y="80586"/>
                  </a:cubicBezTo>
                  <a:cubicBezTo>
                    <a:pt x="85827" y="80234"/>
                    <a:pt x="85033" y="80234"/>
                    <a:pt x="84238" y="80586"/>
                  </a:cubicBezTo>
                  <a:cubicBezTo>
                    <a:pt x="83443" y="80586"/>
                    <a:pt x="83443" y="80938"/>
                    <a:pt x="83443" y="81290"/>
                  </a:cubicBezTo>
                  <a:cubicBezTo>
                    <a:pt x="92980" y="109794"/>
                    <a:pt x="92980" y="109794"/>
                    <a:pt x="92980" y="109794"/>
                  </a:cubicBezTo>
                  <a:cubicBezTo>
                    <a:pt x="92980" y="109794"/>
                    <a:pt x="92980" y="109794"/>
                    <a:pt x="92980" y="109794"/>
                  </a:cubicBezTo>
                  <a:cubicBezTo>
                    <a:pt x="92980" y="110498"/>
                    <a:pt x="92980" y="111202"/>
                    <a:pt x="92185" y="111906"/>
                  </a:cubicBezTo>
                  <a:cubicBezTo>
                    <a:pt x="90596" y="112609"/>
                    <a:pt x="89801" y="112961"/>
                    <a:pt x="87417" y="113313"/>
                  </a:cubicBezTo>
                  <a:cubicBezTo>
                    <a:pt x="85827" y="113313"/>
                    <a:pt x="84238" y="113313"/>
                    <a:pt x="82649" y="112961"/>
                  </a:cubicBezTo>
                  <a:cubicBezTo>
                    <a:pt x="81059" y="112258"/>
                    <a:pt x="80264" y="111554"/>
                    <a:pt x="80264" y="110850"/>
                  </a:cubicBezTo>
                  <a:cubicBezTo>
                    <a:pt x="70728" y="91143"/>
                    <a:pt x="70728" y="91143"/>
                    <a:pt x="70728" y="91143"/>
                  </a:cubicBezTo>
                  <a:cubicBezTo>
                    <a:pt x="69933" y="90791"/>
                    <a:pt x="69139" y="90439"/>
                    <a:pt x="68344" y="90439"/>
                  </a:cubicBezTo>
                  <a:cubicBezTo>
                    <a:pt x="66754" y="90439"/>
                    <a:pt x="65960" y="90791"/>
                    <a:pt x="65960" y="91495"/>
                  </a:cubicBezTo>
                  <a:cubicBezTo>
                    <a:pt x="65960" y="115425"/>
                    <a:pt x="65960" y="115425"/>
                    <a:pt x="65960" y="115425"/>
                  </a:cubicBezTo>
                  <a:cubicBezTo>
                    <a:pt x="65960" y="117184"/>
                    <a:pt x="63576" y="118240"/>
                    <a:pt x="59602" y="118240"/>
                  </a:cubicBezTo>
                  <a:cubicBezTo>
                    <a:pt x="56423" y="118240"/>
                    <a:pt x="53245" y="117184"/>
                    <a:pt x="53245" y="115425"/>
                  </a:cubicBezTo>
                  <a:cubicBezTo>
                    <a:pt x="53245" y="91495"/>
                    <a:pt x="53245" y="91495"/>
                    <a:pt x="53245" y="91495"/>
                  </a:cubicBezTo>
                  <a:cubicBezTo>
                    <a:pt x="53245" y="90791"/>
                    <a:pt x="52450" y="90439"/>
                    <a:pt x="51655" y="90439"/>
                  </a:cubicBezTo>
                  <a:cubicBezTo>
                    <a:pt x="51655" y="90439"/>
                    <a:pt x="51655" y="90439"/>
                    <a:pt x="50860" y="90439"/>
                  </a:cubicBezTo>
                  <a:cubicBezTo>
                    <a:pt x="50066" y="90439"/>
                    <a:pt x="49271" y="90791"/>
                    <a:pt x="49271" y="91143"/>
                  </a:cubicBezTo>
                  <a:cubicBezTo>
                    <a:pt x="39735" y="110146"/>
                    <a:pt x="39735" y="110146"/>
                    <a:pt x="39735" y="110146"/>
                  </a:cubicBezTo>
                  <a:cubicBezTo>
                    <a:pt x="38940" y="110850"/>
                    <a:pt x="38145" y="111554"/>
                    <a:pt x="36556" y="111906"/>
                  </a:cubicBezTo>
                  <a:cubicBezTo>
                    <a:pt x="34966" y="112258"/>
                    <a:pt x="33377" y="112258"/>
                    <a:pt x="31788" y="112258"/>
                  </a:cubicBezTo>
                  <a:cubicBezTo>
                    <a:pt x="30198" y="112258"/>
                    <a:pt x="28609" y="111554"/>
                    <a:pt x="27814" y="110850"/>
                  </a:cubicBezTo>
                  <a:cubicBezTo>
                    <a:pt x="27019" y="110498"/>
                    <a:pt x="26225" y="109442"/>
                    <a:pt x="27019" y="108739"/>
                  </a:cubicBezTo>
                  <a:cubicBezTo>
                    <a:pt x="35761" y="86568"/>
                    <a:pt x="35761" y="86568"/>
                    <a:pt x="35761" y="86568"/>
                  </a:cubicBezTo>
                  <a:cubicBezTo>
                    <a:pt x="36556" y="86217"/>
                    <a:pt x="35761" y="85513"/>
                    <a:pt x="34966" y="85513"/>
                  </a:cubicBezTo>
                  <a:cubicBezTo>
                    <a:pt x="34172" y="85161"/>
                    <a:pt x="32582" y="85513"/>
                    <a:pt x="32582" y="85865"/>
                  </a:cubicBezTo>
                  <a:cubicBezTo>
                    <a:pt x="16688" y="96774"/>
                    <a:pt x="16688" y="96774"/>
                    <a:pt x="16688" y="96774"/>
                  </a:cubicBezTo>
                  <a:cubicBezTo>
                    <a:pt x="15099" y="98181"/>
                    <a:pt x="11125" y="98533"/>
                    <a:pt x="7947" y="97478"/>
                  </a:cubicBezTo>
                  <a:cubicBezTo>
                    <a:pt x="6357" y="97126"/>
                    <a:pt x="5562" y="96774"/>
                    <a:pt x="4768" y="95718"/>
                  </a:cubicBezTo>
                  <a:cubicBezTo>
                    <a:pt x="4768" y="95014"/>
                    <a:pt x="4768" y="94310"/>
                    <a:pt x="5562" y="93607"/>
                  </a:cubicBezTo>
                  <a:cubicBezTo>
                    <a:pt x="18278" y="83401"/>
                    <a:pt x="18278" y="83401"/>
                    <a:pt x="18278" y="83401"/>
                  </a:cubicBezTo>
                  <a:cubicBezTo>
                    <a:pt x="20662" y="81290"/>
                    <a:pt x="21456" y="78826"/>
                    <a:pt x="21456" y="76715"/>
                  </a:cubicBezTo>
                  <a:cubicBezTo>
                    <a:pt x="21456" y="69677"/>
                    <a:pt x="25430" y="65102"/>
                    <a:pt x="33377" y="63343"/>
                  </a:cubicBezTo>
                  <a:cubicBezTo>
                    <a:pt x="33377" y="62287"/>
                    <a:pt x="33377" y="62287"/>
                    <a:pt x="33377" y="62287"/>
                  </a:cubicBezTo>
                  <a:cubicBezTo>
                    <a:pt x="33377" y="61231"/>
                    <a:pt x="33377" y="61231"/>
                    <a:pt x="33377" y="61231"/>
                  </a:cubicBezTo>
                  <a:cubicBezTo>
                    <a:pt x="33377" y="49970"/>
                    <a:pt x="33377" y="49970"/>
                    <a:pt x="33377" y="49970"/>
                  </a:cubicBezTo>
                  <a:cubicBezTo>
                    <a:pt x="77086" y="49970"/>
                    <a:pt x="77086" y="49970"/>
                    <a:pt x="77086" y="49970"/>
                  </a:cubicBezTo>
                  <a:cubicBezTo>
                    <a:pt x="77086" y="61231"/>
                    <a:pt x="77086" y="61231"/>
                    <a:pt x="77086" y="61231"/>
                  </a:cubicBezTo>
                  <a:cubicBezTo>
                    <a:pt x="77086" y="61935"/>
                    <a:pt x="77086" y="61935"/>
                    <a:pt x="77086" y="61935"/>
                  </a:cubicBezTo>
                  <a:cubicBezTo>
                    <a:pt x="77086" y="63343"/>
                    <a:pt x="77086" y="63343"/>
                    <a:pt x="77086" y="63343"/>
                  </a:cubicBezTo>
                  <a:cubicBezTo>
                    <a:pt x="79470" y="63695"/>
                    <a:pt x="81059" y="64398"/>
                    <a:pt x="82649" y="65102"/>
                  </a:cubicBezTo>
                  <a:cubicBezTo>
                    <a:pt x="112847" y="82697"/>
                    <a:pt x="112847" y="82697"/>
                    <a:pt x="112847" y="82697"/>
                  </a:cubicBezTo>
                  <a:cubicBezTo>
                    <a:pt x="112847" y="82697"/>
                    <a:pt x="112847" y="83049"/>
                    <a:pt x="112847" y="83049"/>
                  </a:cubicBezTo>
                  <a:cubicBezTo>
                    <a:pt x="115231" y="84105"/>
                    <a:pt x="115231" y="85865"/>
                    <a:pt x="112847" y="8692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132" name="Google Shape;132;p6"/>
          <p:cNvGrpSpPr/>
          <p:nvPr/>
        </p:nvGrpSpPr>
        <p:grpSpPr>
          <a:xfrm>
            <a:off x="8651933" y="4375184"/>
            <a:ext cx="2865851" cy="2482800"/>
            <a:chOff x="3305175" y="4144963"/>
            <a:chExt cx="2149388" cy="1862100"/>
          </a:xfrm>
        </p:grpSpPr>
        <p:sp>
          <p:nvSpPr>
            <p:cNvPr id="133" name="Google Shape;133;p6"/>
            <p:cNvSpPr/>
            <p:nvPr/>
          </p:nvSpPr>
          <p:spPr>
            <a:xfrm>
              <a:off x="5224463" y="4338638"/>
              <a:ext cx="230100" cy="155700"/>
            </a:xfrm>
            <a:custGeom>
              <a:avLst/>
              <a:gdLst/>
              <a:ahLst/>
              <a:cxnLst/>
              <a:rect l="l" t="t" r="r" b="b"/>
              <a:pathLst>
                <a:path w="120000" h="120000" extrusionOk="0">
                  <a:moveTo>
                    <a:pt x="120000" y="41379"/>
                  </a:moveTo>
                  <a:cubicBezTo>
                    <a:pt x="120000" y="20689"/>
                    <a:pt x="108837" y="0"/>
                    <a:pt x="94883" y="0"/>
                  </a:cubicBezTo>
                  <a:cubicBezTo>
                    <a:pt x="50232" y="0"/>
                    <a:pt x="50232" y="0"/>
                    <a:pt x="50232" y="0"/>
                  </a:cubicBezTo>
                  <a:cubicBezTo>
                    <a:pt x="0" y="0"/>
                    <a:pt x="0" y="0"/>
                    <a:pt x="0" y="0"/>
                  </a:cubicBezTo>
                  <a:cubicBezTo>
                    <a:pt x="0" y="20689"/>
                    <a:pt x="0" y="20689"/>
                    <a:pt x="0" y="20689"/>
                  </a:cubicBezTo>
                  <a:cubicBezTo>
                    <a:pt x="41860" y="20689"/>
                    <a:pt x="41860" y="20689"/>
                    <a:pt x="41860" y="20689"/>
                  </a:cubicBezTo>
                  <a:cubicBezTo>
                    <a:pt x="41860" y="49655"/>
                    <a:pt x="41860" y="49655"/>
                    <a:pt x="41860" y="49655"/>
                  </a:cubicBezTo>
                  <a:cubicBezTo>
                    <a:pt x="0" y="49655"/>
                    <a:pt x="0" y="49655"/>
                    <a:pt x="0" y="49655"/>
                  </a:cubicBezTo>
                  <a:cubicBezTo>
                    <a:pt x="0" y="70344"/>
                    <a:pt x="0" y="70344"/>
                    <a:pt x="0" y="70344"/>
                  </a:cubicBezTo>
                  <a:cubicBezTo>
                    <a:pt x="41860" y="70344"/>
                    <a:pt x="41860" y="70344"/>
                    <a:pt x="41860" y="70344"/>
                  </a:cubicBezTo>
                  <a:cubicBezTo>
                    <a:pt x="41860" y="99310"/>
                    <a:pt x="41860" y="99310"/>
                    <a:pt x="41860" y="99310"/>
                  </a:cubicBezTo>
                  <a:cubicBezTo>
                    <a:pt x="0" y="99310"/>
                    <a:pt x="0" y="99310"/>
                    <a:pt x="0" y="99310"/>
                  </a:cubicBezTo>
                  <a:cubicBezTo>
                    <a:pt x="0" y="120000"/>
                    <a:pt x="0" y="120000"/>
                    <a:pt x="0" y="120000"/>
                  </a:cubicBezTo>
                  <a:cubicBezTo>
                    <a:pt x="50232" y="120000"/>
                    <a:pt x="50232" y="120000"/>
                    <a:pt x="50232" y="120000"/>
                  </a:cubicBezTo>
                  <a:cubicBezTo>
                    <a:pt x="94883" y="120000"/>
                    <a:pt x="94883" y="120000"/>
                    <a:pt x="94883" y="120000"/>
                  </a:cubicBezTo>
                  <a:cubicBezTo>
                    <a:pt x="94883" y="120000"/>
                    <a:pt x="94883" y="120000"/>
                    <a:pt x="94883" y="120000"/>
                  </a:cubicBezTo>
                  <a:cubicBezTo>
                    <a:pt x="100465" y="120000"/>
                    <a:pt x="108837" y="115862"/>
                    <a:pt x="114418" y="107586"/>
                  </a:cubicBezTo>
                  <a:cubicBezTo>
                    <a:pt x="117209" y="99310"/>
                    <a:pt x="120000" y="86896"/>
                    <a:pt x="120000" y="78620"/>
                  </a:cubicBezTo>
                  <a:lnTo>
                    <a:pt x="120000" y="41379"/>
                  </a:lnTo>
                  <a:close/>
                  <a:moveTo>
                    <a:pt x="64186" y="99310"/>
                  </a:moveTo>
                  <a:cubicBezTo>
                    <a:pt x="55813" y="99310"/>
                    <a:pt x="55813" y="99310"/>
                    <a:pt x="55813" y="99310"/>
                  </a:cubicBezTo>
                  <a:cubicBezTo>
                    <a:pt x="55813" y="20689"/>
                    <a:pt x="55813" y="20689"/>
                    <a:pt x="55813" y="20689"/>
                  </a:cubicBezTo>
                  <a:cubicBezTo>
                    <a:pt x="64186" y="20689"/>
                    <a:pt x="64186" y="20689"/>
                    <a:pt x="64186" y="20689"/>
                  </a:cubicBezTo>
                  <a:lnTo>
                    <a:pt x="64186" y="99310"/>
                  </a:lnTo>
                  <a:close/>
                  <a:moveTo>
                    <a:pt x="103255" y="91034"/>
                  </a:moveTo>
                  <a:cubicBezTo>
                    <a:pt x="100465" y="95172"/>
                    <a:pt x="97674" y="99310"/>
                    <a:pt x="94883" y="99310"/>
                  </a:cubicBezTo>
                  <a:cubicBezTo>
                    <a:pt x="94883" y="99310"/>
                    <a:pt x="94883" y="99310"/>
                    <a:pt x="94883" y="99310"/>
                  </a:cubicBezTo>
                  <a:cubicBezTo>
                    <a:pt x="78139" y="99310"/>
                    <a:pt x="78139" y="99310"/>
                    <a:pt x="78139" y="99310"/>
                  </a:cubicBezTo>
                  <a:cubicBezTo>
                    <a:pt x="78139" y="20689"/>
                    <a:pt x="78139" y="20689"/>
                    <a:pt x="78139" y="20689"/>
                  </a:cubicBezTo>
                  <a:cubicBezTo>
                    <a:pt x="94883" y="20689"/>
                    <a:pt x="94883" y="20689"/>
                    <a:pt x="94883" y="20689"/>
                  </a:cubicBezTo>
                  <a:cubicBezTo>
                    <a:pt x="100465" y="20689"/>
                    <a:pt x="106046" y="33103"/>
                    <a:pt x="106046" y="41379"/>
                  </a:cubicBezTo>
                  <a:cubicBezTo>
                    <a:pt x="106046" y="78620"/>
                    <a:pt x="106046" y="78620"/>
                    <a:pt x="106046" y="78620"/>
                  </a:cubicBezTo>
                  <a:cubicBezTo>
                    <a:pt x="106046" y="82758"/>
                    <a:pt x="106046" y="86896"/>
                    <a:pt x="103255" y="9103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4" name="Google Shape;134;p6"/>
            <p:cNvSpPr/>
            <p:nvPr/>
          </p:nvSpPr>
          <p:spPr>
            <a:xfrm>
              <a:off x="4395788" y="4338638"/>
              <a:ext cx="347700" cy="155700"/>
            </a:xfrm>
            <a:custGeom>
              <a:avLst/>
              <a:gdLst/>
              <a:ahLst/>
              <a:cxnLst/>
              <a:rect l="l" t="t" r="r" b="b"/>
              <a:pathLst>
                <a:path w="120000" h="120000" extrusionOk="0">
                  <a:moveTo>
                    <a:pt x="42461" y="4137"/>
                  </a:moveTo>
                  <a:cubicBezTo>
                    <a:pt x="1846" y="49655"/>
                    <a:pt x="1846" y="49655"/>
                    <a:pt x="1846" y="49655"/>
                  </a:cubicBezTo>
                  <a:cubicBezTo>
                    <a:pt x="0" y="53793"/>
                    <a:pt x="0" y="57931"/>
                    <a:pt x="0" y="62068"/>
                  </a:cubicBezTo>
                  <a:cubicBezTo>
                    <a:pt x="0" y="62068"/>
                    <a:pt x="0" y="66206"/>
                    <a:pt x="1846" y="70344"/>
                  </a:cubicBezTo>
                  <a:cubicBezTo>
                    <a:pt x="42461" y="115862"/>
                    <a:pt x="42461" y="115862"/>
                    <a:pt x="42461" y="115862"/>
                  </a:cubicBezTo>
                  <a:cubicBezTo>
                    <a:pt x="42461" y="120000"/>
                    <a:pt x="44307" y="120000"/>
                    <a:pt x="44307" y="120000"/>
                  </a:cubicBezTo>
                  <a:cubicBezTo>
                    <a:pt x="120000" y="120000"/>
                    <a:pt x="120000" y="120000"/>
                    <a:pt x="120000" y="120000"/>
                  </a:cubicBezTo>
                  <a:cubicBezTo>
                    <a:pt x="120000" y="99310"/>
                    <a:pt x="120000" y="99310"/>
                    <a:pt x="120000" y="99310"/>
                  </a:cubicBezTo>
                  <a:cubicBezTo>
                    <a:pt x="49846" y="99310"/>
                    <a:pt x="49846" y="99310"/>
                    <a:pt x="49846" y="99310"/>
                  </a:cubicBezTo>
                  <a:cubicBezTo>
                    <a:pt x="49846" y="91034"/>
                    <a:pt x="49846" y="91034"/>
                    <a:pt x="49846" y="91034"/>
                  </a:cubicBezTo>
                  <a:cubicBezTo>
                    <a:pt x="59076" y="70344"/>
                    <a:pt x="59076" y="70344"/>
                    <a:pt x="59076" y="70344"/>
                  </a:cubicBezTo>
                  <a:cubicBezTo>
                    <a:pt x="120000" y="70344"/>
                    <a:pt x="120000" y="70344"/>
                    <a:pt x="120000" y="70344"/>
                  </a:cubicBezTo>
                  <a:cubicBezTo>
                    <a:pt x="120000" y="49655"/>
                    <a:pt x="120000" y="49655"/>
                    <a:pt x="120000" y="49655"/>
                  </a:cubicBezTo>
                  <a:cubicBezTo>
                    <a:pt x="59076" y="49655"/>
                    <a:pt x="59076" y="49655"/>
                    <a:pt x="59076" y="49655"/>
                  </a:cubicBezTo>
                  <a:cubicBezTo>
                    <a:pt x="49846" y="28965"/>
                    <a:pt x="49846" y="28965"/>
                    <a:pt x="49846" y="28965"/>
                  </a:cubicBezTo>
                  <a:cubicBezTo>
                    <a:pt x="49846" y="20689"/>
                    <a:pt x="49846" y="20689"/>
                    <a:pt x="49846" y="20689"/>
                  </a:cubicBezTo>
                  <a:cubicBezTo>
                    <a:pt x="120000" y="20689"/>
                    <a:pt x="120000" y="20689"/>
                    <a:pt x="120000" y="20689"/>
                  </a:cubicBezTo>
                  <a:cubicBezTo>
                    <a:pt x="120000" y="0"/>
                    <a:pt x="120000" y="0"/>
                    <a:pt x="120000" y="0"/>
                  </a:cubicBezTo>
                  <a:cubicBezTo>
                    <a:pt x="44307" y="0"/>
                    <a:pt x="44307" y="0"/>
                    <a:pt x="44307" y="0"/>
                  </a:cubicBezTo>
                  <a:cubicBezTo>
                    <a:pt x="44307" y="0"/>
                    <a:pt x="42461" y="0"/>
                    <a:pt x="42461" y="4137"/>
                  </a:cubicBezTo>
                  <a:close/>
                  <a:moveTo>
                    <a:pt x="18461" y="66206"/>
                  </a:moveTo>
                  <a:cubicBezTo>
                    <a:pt x="14769" y="62068"/>
                    <a:pt x="14769" y="62068"/>
                    <a:pt x="14769" y="62068"/>
                  </a:cubicBezTo>
                  <a:cubicBezTo>
                    <a:pt x="18461" y="53793"/>
                    <a:pt x="18461" y="53793"/>
                    <a:pt x="18461" y="53793"/>
                  </a:cubicBezTo>
                  <a:lnTo>
                    <a:pt x="18461" y="66206"/>
                  </a:lnTo>
                  <a:close/>
                  <a:moveTo>
                    <a:pt x="49846" y="62068"/>
                  </a:moveTo>
                  <a:cubicBezTo>
                    <a:pt x="40615" y="78620"/>
                    <a:pt x="40615" y="78620"/>
                    <a:pt x="40615" y="78620"/>
                  </a:cubicBezTo>
                  <a:cubicBezTo>
                    <a:pt x="40615" y="82758"/>
                    <a:pt x="40615" y="82758"/>
                    <a:pt x="40615" y="86896"/>
                  </a:cubicBezTo>
                  <a:cubicBezTo>
                    <a:pt x="40615" y="91034"/>
                    <a:pt x="40615" y="91034"/>
                    <a:pt x="40615" y="91034"/>
                  </a:cubicBezTo>
                  <a:cubicBezTo>
                    <a:pt x="27692" y="74482"/>
                    <a:pt x="27692" y="74482"/>
                    <a:pt x="27692" y="74482"/>
                  </a:cubicBezTo>
                  <a:cubicBezTo>
                    <a:pt x="27692" y="45517"/>
                    <a:pt x="27692" y="45517"/>
                    <a:pt x="27692" y="45517"/>
                  </a:cubicBezTo>
                  <a:cubicBezTo>
                    <a:pt x="40615" y="28965"/>
                    <a:pt x="40615" y="28965"/>
                    <a:pt x="40615" y="28965"/>
                  </a:cubicBezTo>
                  <a:cubicBezTo>
                    <a:pt x="40615" y="33103"/>
                    <a:pt x="40615" y="33103"/>
                    <a:pt x="40615" y="33103"/>
                  </a:cubicBezTo>
                  <a:cubicBezTo>
                    <a:pt x="40615" y="37241"/>
                    <a:pt x="40615" y="37241"/>
                    <a:pt x="40615" y="41379"/>
                  </a:cubicBezTo>
                  <a:lnTo>
                    <a:pt x="49846" y="6206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5" name="Google Shape;135;p6"/>
            <p:cNvSpPr/>
            <p:nvPr/>
          </p:nvSpPr>
          <p:spPr>
            <a:xfrm>
              <a:off x="3305175" y="4622800"/>
              <a:ext cx="1106400" cy="831900"/>
            </a:xfrm>
            <a:custGeom>
              <a:avLst/>
              <a:gdLst/>
              <a:ahLst/>
              <a:cxnLst/>
              <a:rect l="l" t="t" r="r" b="b"/>
              <a:pathLst>
                <a:path w="120000" h="120000" extrusionOk="0">
                  <a:moveTo>
                    <a:pt x="120000" y="14709"/>
                  </a:moveTo>
                  <a:cubicBezTo>
                    <a:pt x="120000" y="6193"/>
                    <a:pt x="115362" y="0"/>
                    <a:pt x="108985" y="0"/>
                  </a:cubicBezTo>
                  <a:cubicBezTo>
                    <a:pt x="11594" y="0"/>
                    <a:pt x="11594" y="0"/>
                    <a:pt x="11594" y="0"/>
                  </a:cubicBezTo>
                  <a:cubicBezTo>
                    <a:pt x="5217" y="0"/>
                    <a:pt x="0" y="6193"/>
                    <a:pt x="0" y="14709"/>
                  </a:cubicBezTo>
                  <a:cubicBezTo>
                    <a:pt x="0" y="100645"/>
                    <a:pt x="0" y="100645"/>
                    <a:pt x="0" y="100645"/>
                  </a:cubicBezTo>
                  <a:cubicBezTo>
                    <a:pt x="0" y="102193"/>
                    <a:pt x="579" y="102967"/>
                    <a:pt x="1739" y="102967"/>
                  </a:cubicBezTo>
                  <a:cubicBezTo>
                    <a:pt x="9855" y="102967"/>
                    <a:pt x="9855" y="102967"/>
                    <a:pt x="9855" y="102967"/>
                  </a:cubicBezTo>
                  <a:cubicBezTo>
                    <a:pt x="9855" y="117677"/>
                    <a:pt x="9855" y="117677"/>
                    <a:pt x="9855" y="117677"/>
                  </a:cubicBezTo>
                  <a:cubicBezTo>
                    <a:pt x="9855" y="119225"/>
                    <a:pt x="10434" y="120000"/>
                    <a:pt x="11594" y="120000"/>
                  </a:cubicBezTo>
                  <a:cubicBezTo>
                    <a:pt x="108985" y="120000"/>
                    <a:pt x="108985" y="120000"/>
                    <a:pt x="108985" y="120000"/>
                  </a:cubicBezTo>
                  <a:cubicBezTo>
                    <a:pt x="109565" y="120000"/>
                    <a:pt x="110144" y="119225"/>
                    <a:pt x="110144" y="117677"/>
                  </a:cubicBezTo>
                  <a:cubicBezTo>
                    <a:pt x="110144" y="29419"/>
                    <a:pt x="110144" y="29419"/>
                    <a:pt x="110144" y="29419"/>
                  </a:cubicBezTo>
                  <a:cubicBezTo>
                    <a:pt x="115942" y="28645"/>
                    <a:pt x="120000" y="22451"/>
                    <a:pt x="120000" y="14709"/>
                  </a:cubicBezTo>
                  <a:close/>
                  <a:moveTo>
                    <a:pt x="2898" y="99096"/>
                  </a:moveTo>
                  <a:cubicBezTo>
                    <a:pt x="2898" y="14709"/>
                    <a:pt x="2898" y="14709"/>
                    <a:pt x="2898" y="14709"/>
                  </a:cubicBezTo>
                  <a:cubicBezTo>
                    <a:pt x="2898" y="8516"/>
                    <a:pt x="6956" y="3870"/>
                    <a:pt x="11594" y="3870"/>
                  </a:cubicBezTo>
                  <a:cubicBezTo>
                    <a:pt x="16231" y="3870"/>
                    <a:pt x="19710" y="8516"/>
                    <a:pt x="19710" y="14709"/>
                  </a:cubicBezTo>
                  <a:cubicBezTo>
                    <a:pt x="19710" y="15483"/>
                    <a:pt x="19710" y="16258"/>
                    <a:pt x="19710" y="17032"/>
                  </a:cubicBezTo>
                  <a:cubicBezTo>
                    <a:pt x="11594" y="17032"/>
                    <a:pt x="11594" y="17032"/>
                    <a:pt x="11594" y="17032"/>
                  </a:cubicBezTo>
                  <a:cubicBezTo>
                    <a:pt x="10434" y="17032"/>
                    <a:pt x="9855" y="17806"/>
                    <a:pt x="9855" y="19354"/>
                  </a:cubicBezTo>
                  <a:cubicBezTo>
                    <a:pt x="9855" y="99096"/>
                    <a:pt x="9855" y="99096"/>
                    <a:pt x="9855" y="99096"/>
                  </a:cubicBezTo>
                  <a:lnTo>
                    <a:pt x="2898" y="99096"/>
                  </a:lnTo>
                  <a:close/>
                  <a:moveTo>
                    <a:pt x="12753" y="25548"/>
                  </a:moveTo>
                  <a:cubicBezTo>
                    <a:pt x="12753" y="20903"/>
                    <a:pt x="12753" y="20903"/>
                    <a:pt x="12753" y="20903"/>
                  </a:cubicBezTo>
                  <a:cubicBezTo>
                    <a:pt x="17971" y="20903"/>
                    <a:pt x="17971" y="20903"/>
                    <a:pt x="17971" y="20903"/>
                  </a:cubicBezTo>
                  <a:cubicBezTo>
                    <a:pt x="16811" y="23225"/>
                    <a:pt x="15072" y="25548"/>
                    <a:pt x="12753" y="25548"/>
                  </a:cubicBezTo>
                  <a:close/>
                  <a:moveTo>
                    <a:pt x="107246" y="116129"/>
                  </a:moveTo>
                  <a:cubicBezTo>
                    <a:pt x="12753" y="116129"/>
                    <a:pt x="12753" y="116129"/>
                    <a:pt x="12753" y="116129"/>
                  </a:cubicBezTo>
                  <a:cubicBezTo>
                    <a:pt x="12753" y="30193"/>
                    <a:pt x="12753" y="30193"/>
                    <a:pt x="12753" y="30193"/>
                  </a:cubicBezTo>
                  <a:cubicBezTo>
                    <a:pt x="107246" y="30193"/>
                    <a:pt x="107246" y="30193"/>
                    <a:pt x="107246" y="30193"/>
                  </a:cubicBezTo>
                  <a:lnTo>
                    <a:pt x="107246" y="116129"/>
                  </a:lnTo>
                  <a:close/>
                  <a:moveTo>
                    <a:pt x="108985" y="25548"/>
                  </a:moveTo>
                  <a:cubicBezTo>
                    <a:pt x="108985" y="26322"/>
                    <a:pt x="108985" y="26322"/>
                    <a:pt x="108985" y="26322"/>
                  </a:cubicBezTo>
                  <a:cubicBezTo>
                    <a:pt x="108985" y="26322"/>
                    <a:pt x="108985" y="26322"/>
                    <a:pt x="108985" y="26322"/>
                  </a:cubicBezTo>
                  <a:cubicBezTo>
                    <a:pt x="19130" y="26322"/>
                    <a:pt x="19130" y="26322"/>
                    <a:pt x="19130" y="26322"/>
                  </a:cubicBezTo>
                  <a:cubicBezTo>
                    <a:pt x="21449" y="23225"/>
                    <a:pt x="22608" y="19354"/>
                    <a:pt x="22608" y="14709"/>
                  </a:cubicBezTo>
                  <a:cubicBezTo>
                    <a:pt x="22608" y="10064"/>
                    <a:pt x="21449" y="6193"/>
                    <a:pt x="19130" y="3870"/>
                  </a:cubicBezTo>
                  <a:cubicBezTo>
                    <a:pt x="108985" y="3870"/>
                    <a:pt x="108985" y="3870"/>
                    <a:pt x="108985" y="3870"/>
                  </a:cubicBezTo>
                  <a:cubicBezTo>
                    <a:pt x="113623" y="3870"/>
                    <a:pt x="117101" y="8516"/>
                    <a:pt x="117101" y="14709"/>
                  </a:cubicBezTo>
                  <a:cubicBezTo>
                    <a:pt x="117101" y="20903"/>
                    <a:pt x="113623" y="25548"/>
                    <a:pt x="108985" y="25548"/>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6" name="Google Shape;136;p6"/>
            <p:cNvSpPr/>
            <p:nvPr/>
          </p:nvSpPr>
          <p:spPr>
            <a:xfrm>
              <a:off x="3517900" y="4938713"/>
              <a:ext cx="381000" cy="381000"/>
            </a:xfrm>
            <a:custGeom>
              <a:avLst/>
              <a:gdLst/>
              <a:ahLst/>
              <a:cxnLst/>
              <a:rect l="l" t="t" r="r" b="b"/>
              <a:pathLst>
                <a:path w="120000" h="120000" extrusionOk="0">
                  <a:moveTo>
                    <a:pt x="59154" y="120000"/>
                  </a:moveTo>
                  <a:cubicBezTo>
                    <a:pt x="92957" y="120000"/>
                    <a:pt x="120000" y="92957"/>
                    <a:pt x="120000" y="60845"/>
                  </a:cubicBezTo>
                  <a:cubicBezTo>
                    <a:pt x="120000" y="27042"/>
                    <a:pt x="92957" y="0"/>
                    <a:pt x="59154" y="0"/>
                  </a:cubicBezTo>
                  <a:cubicBezTo>
                    <a:pt x="27042" y="0"/>
                    <a:pt x="0" y="27042"/>
                    <a:pt x="0" y="60845"/>
                  </a:cubicBezTo>
                  <a:cubicBezTo>
                    <a:pt x="0" y="92957"/>
                    <a:pt x="27042" y="120000"/>
                    <a:pt x="59154" y="120000"/>
                  </a:cubicBezTo>
                  <a:close/>
                  <a:moveTo>
                    <a:pt x="96338" y="23661"/>
                  </a:moveTo>
                  <a:cubicBezTo>
                    <a:pt x="94647" y="27042"/>
                    <a:pt x="92957" y="33802"/>
                    <a:pt x="87887" y="35492"/>
                  </a:cubicBezTo>
                  <a:cubicBezTo>
                    <a:pt x="81126" y="35492"/>
                    <a:pt x="74366" y="37183"/>
                    <a:pt x="70985" y="40563"/>
                  </a:cubicBezTo>
                  <a:cubicBezTo>
                    <a:pt x="70985" y="38873"/>
                    <a:pt x="70985" y="38873"/>
                    <a:pt x="70985" y="38873"/>
                  </a:cubicBezTo>
                  <a:cubicBezTo>
                    <a:pt x="72676" y="23661"/>
                    <a:pt x="69295" y="20281"/>
                    <a:pt x="69295" y="20281"/>
                  </a:cubicBezTo>
                  <a:cubicBezTo>
                    <a:pt x="65915" y="18591"/>
                    <a:pt x="64225" y="18591"/>
                    <a:pt x="62535" y="20281"/>
                  </a:cubicBezTo>
                  <a:cubicBezTo>
                    <a:pt x="60845" y="20281"/>
                    <a:pt x="60845" y="20281"/>
                    <a:pt x="59154" y="20281"/>
                  </a:cubicBezTo>
                  <a:cubicBezTo>
                    <a:pt x="59154" y="20281"/>
                    <a:pt x="59154" y="18591"/>
                    <a:pt x="59154" y="18591"/>
                  </a:cubicBezTo>
                  <a:cubicBezTo>
                    <a:pt x="59154" y="16901"/>
                    <a:pt x="67605" y="13521"/>
                    <a:pt x="76056" y="11830"/>
                  </a:cubicBezTo>
                  <a:cubicBezTo>
                    <a:pt x="82816" y="13521"/>
                    <a:pt x="89577" y="18591"/>
                    <a:pt x="96338" y="23661"/>
                  </a:cubicBezTo>
                  <a:close/>
                  <a:moveTo>
                    <a:pt x="72676" y="79436"/>
                  </a:moveTo>
                  <a:cubicBezTo>
                    <a:pt x="69295" y="82816"/>
                    <a:pt x="67605" y="82816"/>
                    <a:pt x="67605" y="82816"/>
                  </a:cubicBezTo>
                  <a:cubicBezTo>
                    <a:pt x="65915" y="82816"/>
                    <a:pt x="64225" y="84507"/>
                    <a:pt x="64225" y="86197"/>
                  </a:cubicBezTo>
                  <a:cubicBezTo>
                    <a:pt x="64225" y="89577"/>
                    <a:pt x="64225" y="94647"/>
                    <a:pt x="55774" y="94647"/>
                  </a:cubicBezTo>
                  <a:cubicBezTo>
                    <a:pt x="54084" y="92957"/>
                    <a:pt x="52394" y="87887"/>
                    <a:pt x="52394" y="87887"/>
                  </a:cubicBezTo>
                  <a:cubicBezTo>
                    <a:pt x="52394" y="86197"/>
                    <a:pt x="52394" y="86197"/>
                    <a:pt x="52394" y="84507"/>
                  </a:cubicBezTo>
                  <a:cubicBezTo>
                    <a:pt x="52394" y="84507"/>
                    <a:pt x="54084" y="81126"/>
                    <a:pt x="54084" y="79436"/>
                  </a:cubicBezTo>
                  <a:cubicBezTo>
                    <a:pt x="54084" y="76056"/>
                    <a:pt x="52394" y="72676"/>
                    <a:pt x="49014" y="70985"/>
                  </a:cubicBezTo>
                  <a:cubicBezTo>
                    <a:pt x="49014" y="67605"/>
                    <a:pt x="47323" y="64225"/>
                    <a:pt x="45633" y="62535"/>
                  </a:cubicBezTo>
                  <a:cubicBezTo>
                    <a:pt x="42253" y="60845"/>
                    <a:pt x="37183" y="60845"/>
                    <a:pt x="33802" y="60845"/>
                  </a:cubicBezTo>
                  <a:cubicBezTo>
                    <a:pt x="32112" y="60845"/>
                    <a:pt x="32112" y="60845"/>
                    <a:pt x="30422" y="60845"/>
                  </a:cubicBezTo>
                  <a:cubicBezTo>
                    <a:pt x="27042" y="60845"/>
                    <a:pt x="27042" y="55774"/>
                    <a:pt x="27042" y="55774"/>
                  </a:cubicBezTo>
                  <a:cubicBezTo>
                    <a:pt x="27042" y="55774"/>
                    <a:pt x="27042" y="42253"/>
                    <a:pt x="35492" y="40563"/>
                  </a:cubicBezTo>
                  <a:cubicBezTo>
                    <a:pt x="40563" y="38873"/>
                    <a:pt x="42253" y="38873"/>
                    <a:pt x="43943" y="40563"/>
                  </a:cubicBezTo>
                  <a:cubicBezTo>
                    <a:pt x="43943" y="40563"/>
                    <a:pt x="43943" y="40563"/>
                    <a:pt x="43943" y="42253"/>
                  </a:cubicBezTo>
                  <a:cubicBezTo>
                    <a:pt x="49014" y="47323"/>
                    <a:pt x="57464" y="45633"/>
                    <a:pt x="62535" y="43943"/>
                  </a:cubicBezTo>
                  <a:cubicBezTo>
                    <a:pt x="64225" y="43943"/>
                    <a:pt x="65915" y="42253"/>
                    <a:pt x="67605" y="42253"/>
                  </a:cubicBezTo>
                  <a:cubicBezTo>
                    <a:pt x="67605" y="42253"/>
                    <a:pt x="67605" y="42253"/>
                    <a:pt x="67605" y="42253"/>
                  </a:cubicBezTo>
                  <a:cubicBezTo>
                    <a:pt x="67605" y="43943"/>
                    <a:pt x="65915" y="45633"/>
                    <a:pt x="67605" y="47323"/>
                  </a:cubicBezTo>
                  <a:cubicBezTo>
                    <a:pt x="67605" y="49014"/>
                    <a:pt x="69295" y="49014"/>
                    <a:pt x="69295" y="49014"/>
                  </a:cubicBezTo>
                  <a:cubicBezTo>
                    <a:pt x="70985" y="50704"/>
                    <a:pt x="70985" y="54084"/>
                    <a:pt x="72676" y="55774"/>
                  </a:cubicBezTo>
                  <a:cubicBezTo>
                    <a:pt x="72676" y="57464"/>
                    <a:pt x="72676" y="57464"/>
                    <a:pt x="72676" y="59154"/>
                  </a:cubicBezTo>
                  <a:cubicBezTo>
                    <a:pt x="76056" y="60845"/>
                    <a:pt x="77746" y="60845"/>
                    <a:pt x="79436" y="60845"/>
                  </a:cubicBezTo>
                  <a:cubicBezTo>
                    <a:pt x="79436" y="62535"/>
                    <a:pt x="77746" y="64225"/>
                    <a:pt x="74366" y="67605"/>
                  </a:cubicBezTo>
                  <a:cubicBezTo>
                    <a:pt x="70985" y="70985"/>
                    <a:pt x="69295" y="72676"/>
                    <a:pt x="69295" y="74366"/>
                  </a:cubicBezTo>
                  <a:cubicBezTo>
                    <a:pt x="69295" y="77746"/>
                    <a:pt x="70985" y="79436"/>
                    <a:pt x="72676" y="79436"/>
                  </a:cubicBezTo>
                  <a:close/>
                  <a:moveTo>
                    <a:pt x="57464" y="8450"/>
                  </a:moveTo>
                  <a:cubicBezTo>
                    <a:pt x="52394" y="11830"/>
                    <a:pt x="49014" y="15211"/>
                    <a:pt x="50704" y="18591"/>
                  </a:cubicBezTo>
                  <a:cubicBezTo>
                    <a:pt x="50704" y="23661"/>
                    <a:pt x="52394" y="27042"/>
                    <a:pt x="55774" y="28732"/>
                  </a:cubicBezTo>
                  <a:cubicBezTo>
                    <a:pt x="57464" y="28732"/>
                    <a:pt x="60845" y="28732"/>
                    <a:pt x="62535" y="28732"/>
                  </a:cubicBezTo>
                  <a:cubicBezTo>
                    <a:pt x="62535" y="30422"/>
                    <a:pt x="62535" y="32112"/>
                    <a:pt x="62535" y="33802"/>
                  </a:cubicBezTo>
                  <a:cubicBezTo>
                    <a:pt x="62535" y="33802"/>
                    <a:pt x="60845" y="35492"/>
                    <a:pt x="60845" y="35492"/>
                  </a:cubicBezTo>
                  <a:cubicBezTo>
                    <a:pt x="57464" y="35492"/>
                    <a:pt x="52394" y="37183"/>
                    <a:pt x="50704" y="35492"/>
                  </a:cubicBezTo>
                  <a:cubicBezTo>
                    <a:pt x="50704" y="35492"/>
                    <a:pt x="50704" y="33802"/>
                    <a:pt x="49014" y="33802"/>
                  </a:cubicBezTo>
                  <a:cubicBezTo>
                    <a:pt x="45633" y="30422"/>
                    <a:pt x="40563" y="30422"/>
                    <a:pt x="33802" y="32112"/>
                  </a:cubicBezTo>
                  <a:cubicBezTo>
                    <a:pt x="18591" y="35492"/>
                    <a:pt x="18591" y="54084"/>
                    <a:pt x="18591" y="55774"/>
                  </a:cubicBezTo>
                  <a:cubicBezTo>
                    <a:pt x="18591" y="62535"/>
                    <a:pt x="21971" y="69295"/>
                    <a:pt x="30422" y="69295"/>
                  </a:cubicBezTo>
                  <a:cubicBezTo>
                    <a:pt x="32112" y="69295"/>
                    <a:pt x="32112" y="69295"/>
                    <a:pt x="33802" y="69295"/>
                  </a:cubicBezTo>
                  <a:cubicBezTo>
                    <a:pt x="35492" y="69295"/>
                    <a:pt x="38873" y="69295"/>
                    <a:pt x="40563" y="69295"/>
                  </a:cubicBezTo>
                  <a:cubicBezTo>
                    <a:pt x="40563" y="69295"/>
                    <a:pt x="40563" y="69295"/>
                    <a:pt x="40563" y="72676"/>
                  </a:cubicBezTo>
                  <a:cubicBezTo>
                    <a:pt x="40563" y="74366"/>
                    <a:pt x="40563" y="74366"/>
                    <a:pt x="42253" y="76056"/>
                  </a:cubicBezTo>
                  <a:cubicBezTo>
                    <a:pt x="43943" y="77746"/>
                    <a:pt x="45633" y="79436"/>
                    <a:pt x="45633" y="79436"/>
                  </a:cubicBezTo>
                  <a:cubicBezTo>
                    <a:pt x="45633" y="81126"/>
                    <a:pt x="45633" y="81126"/>
                    <a:pt x="43943" y="81126"/>
                  </a:cubicBezTo>
                  <a:cubicBezTo>
                    <a:pt x="43943" y="82816"/>
                    <a:pt x="42253" y="84507"/>
                    <a:pt x="42253" y="86197"/>
                  </a:cubicBezTo>
                  <a:cubicBezTo>
                    <a:pt x="42253" y="89577"/>
                    <a:pt x="49014" y="103098"/>
                    <a:pt x="54084" y="103098"/>
                  </a:cubicBezTo>
                  <a:cubicBezTo>
                    <a:pt x="65915" y="103098"/>
                    <a:pt x="72676" y="98028"/>
                    <a:pt x="72676" y="89577"/>
                  </a:cubicBezTo>
                  <a:cubicBezTo>
                    <a:pt x="74366" y="89577"/>
                    <a:pt x="77746" y="87887"/>
                    <a:pt x="79436" y="84507"/>
                  </a:cubicBezTo>
                  <a:cubicBezTo>
                    <a:pt x="81126" y="82816"/>
                    <a:pt x="82816" y="81126"/>
                    <a:pt x="82816" y="79436"/>
                  </a:cubicBezTo>
                  <a:cubicBezTo>
                    <a:pt x="81126" y="77746"/>
                    <a:pt x="81126" y="76056"/>
                    <a:pt x="79436" y="74366"/>
                  </a:cubicBezTo>
                  <a:cubicBezTo>
                    <a:pt x="79436" y="74366"/>
                    <a:pt x="79436" y="74366"/>
                    <a:pt x="81126" y="74366"/>
                  </a:cubicBezTo>
                  <a:cubicBezTo>
                    <a:pt x="84507" y="69295"/>
                    <a:pt x="94647" y="59154"/>
                    <a:pt x="86197" y="52394"/>
                  </a:cubicBezTo>
                  <a:cubicBezTo>
                    <a:pt x="86197" y="50704"/>
                    <a:pt x="82816" y="50704"/>
                    <a:pt x="81126" y="50704"/>
                  </a:cubicBezTo>
                  <a:cubicBezTo>
                    <a:pt x="81126" y="52394"/>
                    <a:pt x="81126" y="52394"/>
                    <a:pt x="79436" y="52394"/>
                  </a:cubicBezTo>
                  <a:cubicBezTo>
                    <a:pt x="79436" y="49014"/>
                    <a:pt x="79436" y="47323"/>
                    <a:pt x="77746" y="45633"/>
                  </a:cubicBezTo>
                  <a:cubicBezTo>
                    <a:pt x="81126" y="45633"/>
                    <a:pt x="84507" y="43943"/>
                    <a:pt x="87887" y="45633"/>
                  </a:cubicBezTo>
                  <a:cubicBezTo>
                    <a:pt x="87887" y="45633"/>
                    <a:pt x="89577" y="45633"/>
                    <a:pt x="91267" y="43943"/>
                  </a:cubicBezTo>
                  <a:cubicBezTo>
                    <a:pt x="96338" y="42253"/>
                    <a:pt x="99718" y="35492"/>
                    <a:pt x="103098" y="32112"/>
                  </a:cubicBezTo>
                  <a:cubicBezTo>
                    <a:pt x="108169" y="40563"/>
                    <a:pt x="111549" y="49014"/>
                    <a:pt x="111549" y="60845"/>
                  </a:cubicBezTo>
                  <a:cubicBezTo>
                    <a:pt x="111549" y="87887"/>
                    <a:pt x="87887" y="111549"/>
                    <a:pt x="59154" y="111549"/>
                  </a:cubicBezTo>
                  <a:cubicBezTo>
                    <a:pt x="30422" y="111549"/>
                    <a:pt x="8450" y="87887"/>
                    <a:pt x="8450" y="60845"/>
                  </a:cubicBezTo>
                  <a:cubicBezTo>
                    <a:pt x="8450" y="32112"/>
                    <a:pt x="30422" y="10140"/>
                    <a:pt x="57464" y="845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7" name="Google Shape;137;p6"/>
            <p:cNvSpPr/>
            <p:nvPr/>
          </p:nvSpPr>
          <p:spPr>
            <a:xfrm>
              <a:off x="3978275" y="4949825"/>
              <a:ext cx="214200" cy="27000"/>
            </a:xfrm>
            <a:prstGeom prst="rect">
              <a:avLst/>
            </a:pr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8" name="Google Shape;138;p6"/>
            <p:cNvSpPr/>
            <p:nvPr/>
          </p:nvSpPr>
          <p:spPr>
            <a:xfrm>
              <a:off x="3978275" y="5041900"/>
              <a:ext cx="214200" cy="27000"/>
            </a:xfrm>
            <a:prstGeom prst="rect">
              <a:avLst/>
            </a:pr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9" name="Google Shape;139;p6"/>
            <p:cNvSpPr/>
            <p:nvPr/>
          </p:nvSpPr>
          <p:spPr>
            <a:xfrm>
              <a:off x="3978275" y="5132388"/>
              <a:ext cx="214200" cy="27000"/>
            </a:xfrm>
            <a:prstGeom prst="rect">
              <a:avLst/>
            </a:pr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0" name="Google Shape;140;p6"/>
            <p:cNvSpPr/>
            <p:nvPr/>
          </p:nvSpPr>
          <p:spPr>
            <a:xfrm>
              <a:off x="3978275" y="5224463"/>
              <a:ext cx="214200" cy="25500"/>
            </a:xfrm>
            <a:prstGeom prst="rect">
              <a:avLst/>
            </a:pr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1" name="Google Shape;141;p6"/>
            <p:cNvSpPr/>
            <p:nvPr/>
          </p:nvSpPr>
          <p:spPr>
            <a:xfrm>
              <a:off x="4630738" y="4144963"/>
              <a:ext cx="593700" cy="1862100"/>
            </a:xfrm>
            <a:custGeom>
              <a:avLst/>
              <a:gdLst/>
              <a:ahLst/>
              <a:cxnLst/>
              <a:rect l="l" t="t" r="r" b="b"/>
              <a:pathLst>
                <a:path w="120000" h="120000" extrusionOk="0">
                  <a:moveTo>
                    <a:pt x="25945" y="43919"/>
                  </a:moveTo>
                  <a:cubicBezTo>
                    <a:pt x="25945" y="56714"/>
                    <a:pt x="25945" y="56714"/>
                    <a:pt x="25945" y="56714"/>
                  </a:cubicBezTo>
                  <a:cubicBezTo>
                    <a:pt x="12972" y="56714"/>
                    <a:pt x="12972" y="56714"/>
                    <a:pt x="12972" y="56714"/>
                  </a:cubicBezTo>
                  <a:cubicBezTo>
                    <a:pt x="11891" y="56714"/>
                    <a:pt x="10810" y="57060"/>
                    <a:pt x="10810" y="57752"/>
                  </a:cubicBezTo>
                  <a:cubicBezTo>
                    <a:pt x="10810" y="120000"/>
                    <a:pt x="10810" y="120000"/>
                    <a:pt x="10810" y="120000"/>
                  </a:cubicBezTo>
                  <a:cubicBezTo>
                    <a:pt x="16216" y="120000"/>
                    <a:pt x="16216" y="120000"/>
                    <a:pt x="16216" y="120000"/>
                  </a:cubicBezTo>
                  <a:cubicBezTo>
                    <a:pt x="16216" y="58443"/>
                    <a:pt x="16216" y="58443"/>
                    <a:pt x="16216" y="58443"/>
                  </a:cubicBezTo>
                  <a:cubicBezTo>
                    <a:pt x="114594" y="58443"/>
                    <a:pt x="114594" y="58443"/>
                    <a:pt x="114594" y="58443"/>
                  </a:cubicBezTo>
                  <a:cubicBezTo>
                    <a:pt x="114594" y="120000"/>
                    <a:pt x="114594" y="120000"/>
                    <a:pt x="114594" y="120000"/>
                  </a:cubicBezTo>
                  <a:cubicBezTo>
                    <a:pt x="120000" y="120000"/>
                    <a:pt x="120000" y="120000"/>
                    <a:pt x="120000" y="120000"/>
                  </a:cubicBezTo>
                  <a:cubicBezTo>
                    <a:pt x="120000" y="57752"/>
                    <a:pt x="120000" y="57752"/>
                    <a:pt x="120000" y="57752"/>
                  </a:cubicBezTo>
                  <a:cubicBezTo>
                    <a:pt x="120000" y="57060"/>
                    <a:pt x="118918" y="56714"/>
                    <a:pt x="117837" y="56714"/>
                  </a:cubicBezTo>
                  <a:cubicBezTo>
                    <a:pt x="104864" y="56714"/>
                    <a:pt x="104864" y="56714"/>
                    <a:pt x="104864" y="56714"/>
                  </a:cubicBezTo>
                  <a:cubicBezTo>
                    <a:pt x="104864" y="43919"/>
                    <a:pt x="104864" y="43919"/>
                    <a:pt x="104864" y="43919"/>
                  </a:cubicBezTo>
                  <a:cubicBezTo>
                    <a:pt x="113513" y="41498"/>
                    <a:pt x="120000" y="37694"/>
                    <a:pt x="120000" y="33544"/>
                  </a:cubicBezTo>
                  <a:cubicBezTo>
                    <a:pt x="120000" y="26282"/>
                    <a:pt x="120000" y="26282"/>
                    <a:pt x="120000" y="26282"/>
                  </a:cubicBezTo>
                  <a:cubicBezTo>
                    <a:pt x="120000" y="20403"/>
                    <a:pt x="120000" y="20403"/>
                    <a:pt x="120000" y="20403"/>
                  </a:cubicBezTo>
                  <a:cubicBezTo>
                    <a:pt x="120000" y="11757"/>
                    <a:pt x="120000" y="11757"/>
                    <a:pt x="120000" y="11757"/>
                  </a:cubicBezTo>
                  <a:cubicBezTo>
                    <a:pt x="120000" y="9337"/>
                    <a:pt x="113513" y="7262"/>
                    <a:pt x="104864" y="7262"/>
                  </a:cubicBezTo>
                  <a:cubicBezTo>
                    <a:pt x="101621" y="7262"/>
                    <a:pt x="99459" y="7608"/>
                    <a:pt x="97297" y="8299"/>
                  </a:cubicBezTo>
                  <a:cubicBezTo>
                    <a:pt x="97297" y="6916"/>
                    <a:pt x="97297" y="6916"/>
                    <a:pt x="97297" y="6916"/>
                  </a:cubicBezTo>
                  <a:cubicBezTo>
                    <a:pt x="97297" y="4495"/>
                    <a:pt x="90810" y="2420"/>
                    <a:pt x="82162" y="2420"/>
                  </a:cubicBezTo>
                  <a:cubicBezTo>
                    <a:pt x="78918" y="2420"/>
                    <a:pt x="75675" y="2766"/>
                    <a:pt x="73513" y="3458"/>
                  </a:cubicBezTo>
                  <a:cubicBezTo>
                    <a:pt x="72432" y="1383"/>
                    <a:pt x="67027" y="0"/>
                    <a:pt x="59459" y="0"/>
                  </a:cubicBezTo>
                  <a:cubicBezTo>
                    <a:pt x="52972" y="0"/>
                    <a:pt x="47567" y="1383"/>
                    <a:pt x="46486" y="3458"/>
                  </a:cubicBezTo>
                  <a:cubicBezTo>
                    <a:pt x="43243" y="2766"/>
                    <a:pt x="40000" y="2420"/>
                    <a:pt x="36756" y="2420"/>
                  </a:cubicBezTo>
                  <a:cubicBezTo>
                    <a:pt x="29189" y="2420"/>
                    <a:pt x="22702" y="4495"/>
                    <a:pt x="22702" y="6916"/>
                  </a:cubicBezTo>
                  <a:cubicBezTo>
                    <a:pt x="22702" y="28703"/>
                    <a:pt x="22702" y="28703"/>
                    <a:pt x="22702" y="28703"/>
                  </a:cubicBezTo>
                  <a:cubicBezTo>
                    <a:pt x="28108" y="28703"/>
                    <a:pt x="28108" y="28703"/>
                    <a:pt x="28108" y="28703"/>
                  </a:cubicBezTo>
                  <a:cubicBezTo>
                    <a:pt x="28108" y="6916"/>
                    <a:pt x="28108" y="6916"/>
                    <a:pt x="28108" y="6916"/>
                  </a:cubicBezTo>
                  <a:cubicBezTo>
                    <a:pt x="28108" y="5533"/>
                    <a:pt x="32432" y="4149"/>
                    <a:pt x="36756" y="4149"/>
                  </a:cubicBezTo>
                  <a:cubicBezTo>
                    <a:pt x="42162" y="4149"/>
                    <a:pt x="45405" y="5533"/>
                    <a:pt x="45405" y="6916"/>
                  </a:cubicBezTo>
                  <a:cubicBezTo>
                    <a:pt x="45405" y="14178"/>
                    <a:pt x="45405" y="14178"/>
                    <a:pt x="45405" y="14178"/>
                  </a:cubicBezTo>
                  <a:cubicBezTo>
                    <a:pt x="45405" y="19020"/>
                    <a:pt x="45405" y="19020"/>
                    <a:pt x="45405" y="19020"/>
                  </a:cubicBezTo>
                  <a:cubicBezTo>
                    <a:pt x="50810" y="19020"/>
                    <a:pt x="50810" y="19020"/>
                    <a:pt x="50810" y="19020"/>
                  </a:cubicBezTo>
                  <a:cubicBezTo>
                    <a:pt x="50810" y="14178"/>
                    <a:pt x="50810" y="14178"/>
                    <a:pt x="50810" y="14178"/>
                  </a:cubicBezTo>
                  <a:cubicBezTo>
                    <a:pt x="50810" y="6916"/>
                    <a:pt x="50810" y="6916"/>
                    <a:pt x="50810" y="6916"/>
                  </a:cubicBezTo>
                  <a:cubicBezTo>
                    <a:pt x="50810" y="4495"/>
                    <a:pt x="50810" y="4495"/>
                    <a:pt x="50810" y="4495"/>
                  </a:cubicBezTo>
                  <a:cubicBezTo>
                    <a:pt x="50810" y="3112"/>
                    <a:pt x="55135" y="1729"/>
                    <a:pt x="59459" y="1729"/>
                  </a:cubicBezTo>
                  <a:cubicBezTo>
                    <a:pt x="64864" y="1729"/>
                    <a:pt x="68108" y="3112"/>
                    <a:pt x="68108" y="4495"/>
                  </a:cubicBezTo>
                  <a:cubicBezTo>
                    <a:pt x="68108" y="6916"/>
                    <a:pt x="68108" y="6916"/>
                    <a:pt x="68108" y="6916"/>
                  </a:cubicBezTo>
                  <a:cubicBezTo>
                    <a:pt x="68108" y="14178"/>
                    <a:pt x="68108" y="14178"/>
                    <a:pt x="68108" y="14178"/>
                  </a:cubicBezTo>
                  <a:cubicBezTo>
                    <a:pt x="68108" y="19020"/>
                    <a:pt x="68108" y="19020"/>
                    <a:pt x="68108" y="19020"/>
                  </a:cubicBezTo>
                  <a:cubicBezTo>
                    <a:pt x="73513" y="19020"/>
                    <a:pt x="73513" y="19020"/>
                    <a:pt x="73513" y="19020"/>
                  </a:cubicBezTo>
                  <a:cubicBezTo>
                    <a:pt x="73513" y="14178"/>
                    <a:pt x="73513" y="14178"/>
                    <a:pt x="73513" y="14178"/>
                  </a:cubicBezTo>
                  <a:cubicBezTo>
                    <a:pt x="73513" y="6916"/>
                    <a:pt x="73513" y="6916"/>
                    <a:pt x="73513" y="6916"/>
                  </a:cubicBezTo>
                  <a:cubicBezTo>
                    <a:pt x="73513" y="5533"/>
                    <a:pt x="77837" y="4149"/>
                    <a:pt x="82162" y="4149"/>
                  </a:cubicBezTo>
                  <a:cubicBezTo>
                    <a:pt x="87567" y="4149"/>
                    <a:pt x="90810" y="5533"/>
                    <a:pt x="90810" y="6916"/>
                  </a:cubicBezTo>
                  <a:cubicBezTo>
                    <a:pt x="90810" y="11757"/>
                    <a:pt x="90810" y="11757"/>
                    <a:pt x="90810" y="11757"/>
                  </a:cubicBezTo>
                  <a:cubicBezTo>
                    <a:pt x="90810" y="19020"/>
                    <a:pt x="90810" y="19020"/>
                    <a:pt x="90810" y="19020"/>
                  </a:cubicBezTo>
                  <a:cubicBezTo>
                    <a:pt x="90810" y="21440"/>
                    <a:pt x="90810" y="21440"/>
                    <a:pt x="90810" y="21440"/>
                  </a:cubicBezTo>
                  <a:cubicBezTo>
                    <a:pt x="97297" y="21440"/>
                    <a:pt x="97297" y="21440"/>
                    <a:pt x="97297" y="21440"/>
                  </a:cubicBezTo>
                  <a:cubicBezTo>
                    <a:pt x="97297" y="19020"/>
                    <a:pt x="97297" y="19020"/>
                    <a:pt x="97297" y="19020"/>
                  </a:cubicBezTo>
                  <a:cubicBezTo>
                    <a:pt x="97297" y="11757"/>
                    <a:pt x="97297" y="11757"/>
                    <a:pt x="97297" y="11757"/>
                  </a:cubicBezTo>
                  <a:cubicBezTo>
                    <a:pt x="97297" y="10374"/>
                    <a:pt x="100540" y="8991"/>
                    <a:pt x="104864" y="8991"/>
                  </a:cubicBezTo>
                  <a:cubicBezTo>
                    <a:pt x="110270" y="8991"/>
                    <a:pt x="113513" y="10374"/>
                    <a:pt x="113513" y="11757"/>
                  </a:cubicBezTo>
                  <a:cubicBezTo>
                    <a:pt x="113513" y="20403"/>
                    <a:pt x="113513" y="20403"/>
                    <a:pt x="113513" y="20403"/>
                  </a:cubicBezTo>
                  <a:cubicBezTo>
                    <a:pt x="113513" y="26282"/>
                    <a:pt x="113513" y="26282"/>
                    <a:pt x="113513" y="26282"/>
                  </a:cubicBezTo>
                  <a:cubicBezTo>
                    <a:pt x="113513" y="33544"/>
                    <a:pt x="113513" y="33544"/>
                    <a:pt x="113513" y="33544"/>
                  </a:cubicBezTo>
                  <a:cubicBezTo>
                    <a:pt x="113513" y="37348"/>
                    <a:pt x="108108" y="40806"/>
                    <a:pt x="98378" y="42881"/>
                  </a:cubicBezTo>
                  <a:cubicBezTo>
                    <a:pt x="98378" y="43919"/>
                    <a:pt x="98378" y="43919"/>
                    <a:pt x="98378" y="43919"/>
                  </a:cubicBezTo>
                  <a:cubicBezTo>
                    <a:pt x="98378" y="44956"/>
                    <a:pt x="98378" y="44956"/>
                    <a:pt x="98378" y="44956"/>
                  </a:cubicBezTo>
                  <a:cubicBezTo>
                    <a:pt x="98378" y="56714"/>
                    <a:pt x="98378" y="56714"/>
                    <a:pt x="98378" y="56714"/>
                  </a:cubicBezTo>
                  <a:cubicBezTo>
                    <a:pt x="32432" y="56714"/>
                    <a:pt x="32432" y="56714"/>
                    <a:pt x="32432" y="56714"/>
                  </a:cubicBezTo>
                  <a:cubicBezTo>
                    <a:pt x="32432" y="44956"/>
                    <a:pt x="32432" y="44956"/>
                    <a:pt x="32432" y="44956"/>
                  </a:cubicBezTo>
                  <a:cubicBezTo>
                    <a:pt x="32432" y="44265"/>
                    <a:pt x="32432" y="44265"/>
                    <a:pt x="32432" y="44265"/>
                  </a:cubicBezTo>
                  <a:cubicBezTo>
                    <a:pt x="32432" y="42881"/>
                    <a:pt x="32432" y="42881"/>
                    <a:pt x="32432" y="42881"/>
                  </a:cubicBezTo>
                  <a:cubicBezTo>
                    <a:pt x="16216" y="39769"/>
                    <a:pt x="5405" y="34582"/>
                    <a:pt x="5405" y="31123"/>
                  </a:cubicBezTo>
                  <a:cubicBezTo>
                    <a:pt x="5405" y="22478"/>
                    <a:pt x="5405" y="22478"/>
                    <a:pt x="5405" y="22478"/>
                  </a:cubicBezTo>
                  <a:cubicBezTo>
                    <a:pt x="0" y="22478"/>
                    <a:pt x="0" y="22478"/>
                    <a:pt x="0" y="22478"/>
                  </a:cubicBezTo>
                  <a:cubicBezTo>
                    <a:pt x="0" y="31123"/>
                    <a:pt x="0" y="31123"/>
                    <a:pt x="0" y="31123"/>
                  </a:cubicBezTo>
                  <a:cubicBezTo>
                    <a:pt x="0" y="34582"/>
                    <a:pt x="10810" y="40461"/>
                    <a:pt x="25945" y="4391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769359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42"/>
        <p:cNvGrpSpPr/>
        <p:nvPr/>
      </p:nvGrpSpPr>
      <p:grpSpPr>
        <a:xfrm>
          <a:off x="0" y="0"/>
          <a:ext cx="0" cy="0"/>
          <a:chOff x="0" y="0"/>
          <a:chExt cx="0" cy="0"/>
        </a:xfrm>
      </p:grpSpPr>
      <p:sp>
        <p:nvSpPr>
          <p:cNvPr id="143" name="Google Shape;143;p7"/>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4" name="Google Shape;144;p7"/>
          <p:cNvSpPr/>
          <p:nvPr/>
        </p:nvSpPr>
        <p:spPr>
          <a:xfrm>
            <a:off x="0" y="0"/>
            <a:ext cx="8128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5" name="Google Shape;145;p7"/>
          <p:cNvSpPr txBox="1">
            <a:spLocks noGrp="1"/>
          </p:cNvSpPr>
          <p:nvPr>
            <p:ph type="title"/>
          </p:nvPr>
        </p:nvSpPr>
        <p:spPr>
          <a:xfrm>
            <a:off x="609600" y="782633"/>
            <a:ext cx="6851600" cy="1143200"/>
          </a:xfrm>
          <a:prstGeom prst="rect">
            <a:avLst/>
          </a:prstGeom>
        </p:spPr>
        <p:txBody>
          <a:bodyPr spcFirstLastPara="1" wrap="square" lIns="91425" tIns="91425" rIns="91425" bIns="91425" anchor="b" anchorCtr="0"/>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en-US" smtClean="0"/>
              <a:t>Click to edit Master title style</a:t>
            </a:r>
            <a:endParaRPr/>
          </a:p>
        </p:txBody>
      </p:sp>
      <p:sp>
        <p:nvSpPr>
          <p:cNvPr id="146" name="Google Shape;146;p7"/>
          <p:cNvSpPr txBox="1">
            <a:spLocks noGrp="1"/>
          </p:cNvSpPr>
          <p:nvPr>
            <p:ph type="body" idx="1"/>
          </p:nvPr>
        </p:nvSpPr>
        <p:spPr>
          <a:xfrm>
            <a:off x="609600" y="2215433"/>
            <a:ext cx="2208400" cy="4073600"/>
          </a:xfrm>
          <a:prstGeom prst="rect">
            <a:avLst/>
          </a:prstGeom>
        </p:spPr>
        <p:txBody>
          <a:bodyPr spcFirstLastPara="1" wrap="square" lIns="91425" tIns="91425" rIns="91425" bIns="91425" anchor="t" anchorCtr="0"/>
          <a:lstStyle>
            <a:lvl1pPr marL="609585" lvl="0" indent="-406390" rtl="0">
              <a:spcBef>
                <a:spcPts val="80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pPr lvl="0"/>
            <a:r>
              <a:rPr lang="en-US" smtClean="0"/>
              <a:t>Edit Master text styles</a:t>
            </a:r>
          </a:p>
        </p:txBody>
      </p:sp>
      <p:sp>
        <p:nvSpPr>
          <p:cNvPr id="147" name="Google Shape;147;p7"/>
          <p:cNvSpPr txBox="1">
            <a:spLocks noGrp="1"/>
          </p:cNvSpPr>
          <p:nvPr>
            <p:ph type="body" idx="2"/>
          </p:nvPr>
        </p:nvSpPr>
        <p:spPr>
          <a:xfrm>
            <a:off x="2931133" y="2215433"/>
            <a:ext cx="2208400" cy="4073600"/>
          </a:xfrm>
          <a:prstGeom prst="rect">
            <a:avLst/>
          </a:prstGeom>
        </p:spPr>
        <p:txBody>
          <a:bodyPr spcFirstLastPara="1" wrap="square" lIns="91425" tIns="91425" rIns="91425" bIns="91425" anchor="t" anchorCtr="0"/>
          <a:lstStyle>
            <a:lvl1pPr marL="609585" lvl="0" indent="-406390" rtl="0">
              <a:spcBef>
                <a:spcPts val="80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pPr lvl="0"/>
            <a:r>
              <a:rPr lang="en-US" smtClean="0"/>
              <a:t>Edit Master text styles</a:t>
            </a:r>
          </a:p>
        </p:txBody>
      </p:sp>
      <p:sp>
        <p:nvSpPr>
          <p:cNvPr id="148" name="Google Shape;148;p7"/>
          <p:cNvSpPr txBox="1">
            <a:spLocks noGrp="1"/>
          </p:cNvSpPr>
          <p:nvPr>
            <p:ph type="body" idx="3"/>
          </p:nvPr>
        </p:nvSpPr>
        <p:spPr>
          <a:xfrm>
            <a:off x="5252667" y="2215433"/>
            <a:ext cx="2208400" cy="4073600"/>
          </a:xfrm>
          <a:prstGeom prst="rect">
            <a:avLst/>
          </a:prstGeom>
        </p:spPr>
        <p:txBody>
          <a:bodyPr spcFirstLastPara="1" wrap="square" lIns="91425" tIns="91425" rIns="91425" bIns="91425" anchor="t" anchorCtr="0"/>
          <a:lstStyle>
            <a:lvl1pPr marL="609585" lvl="0" indent="-406390" rtl="0">
              <a:spcBef>
                <a:spcPts val="80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pPr lvl="0"/>
            <a:r>
              <a:rPr lang="en-US" smtClean="0"/>
              <a:t>Edit Master text styles</a:t>
            </a:r>
          </a:p>
        </p:txBody>
      </p:sp>
      <p:sp>
        <p:nvSpPr>
          <p:cNvPr id="149" name="Google Shape;149;p7"/>
          <p:cNvSpPr txBox="1">
            <a:spLocks noGrp="1"/>
          </p:cNvSpPr>
          <p:nvPr>
            <p:ph type="sldNum" idx="12"/>
          </p:nvPr>
        </p:nvSpPr>
        <p:spPr>
          <a:xfrm>
            <a:off x="11744000" y="2944233"/>
            <a:ext cx="448000" cy="96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D57F1E4F-1CFF-5643-939E-217C01CDF565}" type="slidenum">
              <a:rPr lang="en-US" smtClean="0"/>
              <a:pPr/>
              <a:t>‹#›</a:t>
            </a:fld>
            <a:endParaRPr lang="en-US" dirty="0"/>
          </a:p>
        </p:txBody>
      </p:sp>
      <p:grpSp>
        <p:nvGrpSpPr>
          <p:cNvPr id="150" name="Google Shape;150;p7"/>
          <p:cNvGrpSpPr/>
          <p:nvPr/>
        </p:nvGrpSpPr>
        <p:grpSpPr>
          <a:xfrm>
            <a:off x="8541218" y="-16"/>
            <a:ext cx="3130533" cy="3026867"/>
            <a:chOff x="6545263" y="855663"/>
            <a:chExt cx="2347900" cy="2270150"/>
          </a:xfrm>
        </p:grpSpPr>
        <p:sp>
          <p:nvSpPr>
            <p:cNvPr id="151" name="Google Shape;151;p7"/>
            <p:cNvSpPr/>
            <p:nvPr/>
          </p:nvSpPr>
          <p:spPr>
            <a:xfrm>
              <a:off x="6913563" y="25352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72000"/>
                    <a:pt x="3636" y="120000"/>
                    <a:pt x="7272" y="120000"/>
                  </a:cubicBezTo>
                  <a:cubicBezTo>
                    <a:pt x="112727" y="120000"/>
                    <a:pt x="112727" y="120000"/>
                    <a:pt x="112727" y="120000"/>
                  </a:cubicBezTo>
                  <a:cubicBezTo>
                    <a:pt x="116363" y="120000"/>
                    <a:pt x="120000" y="72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2" name="Google Shape;152;p7"/>
            <p:cNvSpPr/>
            <p:nvPr/>
          </p:nvSpPr>
          <p:spPr>
            <a:xfrm>
              <a:off x="6913563" y="26368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96000"/>
                    <a:pt x="3636" y="120000"/>
                    <a:pt x="7272" y="120000"/>
                  </a:cubicBezTo>
                  <a:cubicBezTo>
                    <a:pt x="112727" y="120000"/>
                    <a:pt x="112727" y="120000"/>
                    <a:pt x="112727" y="120000"/>
                  </a:cubicBezTo>
                  <a:cubicBezTo>
                    <a:pt x="116363" y="120000"/>
                    <a:pt x="120000" y="96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3" name="Google Shape;153;p7"/>
            <p:cNvSpPr/>
            <p:nvPr/>
          </p:nvSpPr>
          <p:spPr>
            <a:xfrm>
              <a:off x="6721475" y="2084388"/>
              <a:ext cx="1112700" cy="960300"/>
            </a:xfrm>
            <a:custGeom>
              <a:avLst/>
              <a:gdLst/>
              <a:ahLst/>
              <a:cxnLst/>
              <a:rect l="l" t="t" r="r" b="b"/>
              <a:pathLst>
                <a:path w="120000" h="120000" extrusionOk="0">
                  <a:moveTo>
                    <a:pt x="0" y="1340"/>
                  </a:moveTo>
                  <a:cubicBezTo>
                    <a:pt x="0" y="2011"/>
                    <a:pt x="0" y="2011"/>
                    <a:pt x="0" y="2011"/>
                  </a:cubicBezTo>
                  <a:cubicBezTo>
                    <a:pt x="0" y="2011"/>
                    <a:pt x="0" y="2681"/>
                    <a:pt x="0" y="2681"/>
                  </a:cubicBezTo>
                  <a:cubicBezTo>
                    <a:pt x="0" y="118659"/>
                    <a:pt x="0" y="118659"/>
                    <a:pt x="0" y="118659"/>
                  </a:cubicBezTo>
                  <a:cubicBezTo>
                    <a:pt x="0" y="119329"/>
                    <a:pt x="576" y="120000"/>
                    <a:pt x="1153" y="120000"/>
                  </a:cubicBezTo>
                  <a:cubicBezTo>
                    <a:pt x="118269" y="120000"/>
                    <a:pt x="118269" y="120000"/>
                    <a:pt x="118269" y="120000"/>
                  </a:cubicBezTo>
                  <a:cubicBezTo>
                    <a:pt x="118846" y="120000"/>
                    <a:pt x="120000" y="119329"/>
                    <a:pt x="120000" y="118659"/>
                  </a:cubicBezTo>
                  <a:cubicBezTo>
                    <a:pt x="120000" y="2011"/>
                    <a:pt x="120000" y="2011"/>
                    <a:pt x="120000" y="2011"/>
                  </a:cubicBezTo>
                  <a:cubicBezTo>
                    <a:pt x="120000" y="670"/>
                    <a:pt x="118846" y="0"/>
                    <a:pt x="118269" y="0"/>
                  </a:cubicBezTo>
                  <a:cubicBezTo>
                    <a:pt x="40961" y="0"/>
                    <a:pt x="40961" y="0"/>
                    <a:pt x="40961" y="0"/>
                  </a:cubicBezTo>
                  <a:cubicBezTo>
                    <a:pt x="40961" y="3351"/>
                    <a:pt x="40961" y="3351"/>
                    <a:pt x="40961" y="3351"/>
                  </a:cubicBezTo>
                  <a:cubicBezTo>
                    <a:pt x="117115" y="3351"/>
                    <a:pt x="117115" y="3351"/>
                    <a:pt x="117115" y="3351"/>
                  </a:cubicBezTo>
                  <a:cubicBezTo>
                    <a:pt x="117115" y="116648"/>
                    <a:pt x="117115" y="116648"/>
                    <a:pt x="117115" y="116648"/>
                  </a:cubicBezTo>
                  <a:cubicBezTo>
                    <a:pt x="2884" y="116648"/>
                    <a:pt x="2884" y="116648"/>
                    <a:pt x="2884" y="116648"/>
                  </a:cubicBezTo>
                  <a:cubicBezTo>
                    <a:pt x="2884" y="3351"/>
                    <a:pt x="2884" y="3351"/>
                    <a:pt x="2884" y="3351"/>
                  </a:cubicBezTo>
                  <a:cubicBezTo>
                    <a:pt x="24230" y="3351"/>
                    <a:pt x="24230" y="3351"/>
                    <a:pt x="24230" y="3351"/>
                  </a:cubicBezTo>
                  <a:cubicBezTo>
                    <a:pt x="24230" y="0"/>
                    <a:pt x="24230" y="0"/>
                    <a:pt x="24230" y="0"/>
                  </a:cubicBezTo>
                  <a:cubicBezTo>
                    <a:pt x="1730" y="0"/>
                    <a:pt x="1730" y="0"/>
                    <a:pt x="1730" y="0"/>
                  </a:cubicBezTo>
                  <a:cubicBezTo>
                    <a:pt x="1153" y="0"/>
                    <a:pt x="576" y="670"/>
                    <a:pt x="0" y="134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4" name="Google Shape;154;p7"/>
            <p:cNvSpPr/>
            <p:nvPr/>
          </p:nvSpPr>
          <p:spPr>
            <a:xfrm>
              <a:off x="6913563" y="2740025"/>
              <a:ext cx="176100" cy="27000"/>
            </a:xfrm>
            <a:custGeom>
              <a:avLst/>
              <a:gdLst/>
              <a:ahLst/>
              <a:cxnLst/>
              <a:rect l="l" t="t" r="r" b="b"/>
              <a:pathLst>
                <a:path w="120000" h="120000" extrusionOk="0">
                  <a:moveTo>
                    <a:pt x="112727" y="0"/>
                  </a:moveTo>
                  <a:cubicBezTo>
                    <a:pt x="7272" y="0"/>
                    <a:pt x="7272" y="0"/>
                    <a:pt x="7272" y="0"/>
                  </a:cubicBezTo>
                  <a:cubicBezTo>
                    <a:pt x="3636" y="0"/>
                    <a:pt x="0" y="24000"/>
                    <a:pt x="0" y="72000"/>
                  </a:cubicBezTo>
                  <a:cubicBezTo>
                    <a:pt x="0" y="96000"/>
                    <a:pt x="3636" y="120000"/>
                    <a:pt x="7272" y="120000"/>
                  </a:cubicBezTo>
                  <a:cubicBezTo>
                    <a:pt x="112727" y="120000"/>
                    <a:pt x="112727" y="120000"/>
                    <a:pt x="112727" y="120000"/>
                  </a:cubicBezTo>
                  <a:cubicBezTo>
                    <a:pt x="116363" y="120000"/>
                    <a:pt x="120000" y="96000"/>
                    <a:pt x="120000" y="72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5" name="Google Shape;155;p7"/>
            <p:cNvSpPr/>
            <p:nvPr/>
          </p:nvSpPr>
          <p:spPr>
            <a:xfrm>
              <a:off x="7854950" y="2519363"/>
              <a:ext cx="96900" cy="96900"/>
            </a:xfrm>
            <a:custGeom>
              <a:avLst/>
              <a:gdLst/>
              <a:ahLst/>
              <a:cxnLst/>
              <a:rect l="l" t="t" r="r" b="b"/>
              <a:pathLst>
                <a:path w="120000" h="120000" extrusionOk="0">
                  <a:moveTo>
                    <a:pt x="120000" y="60000"/>
                  </a:moveTo>
                  <a:cubicBezTo>
                    <a:pt x="120000" y="26666"/>
                    <a:pt x="93333" y="0"/>
                    <a:pt x="60000" y="0"/>
                  </a:cubicBezTo>
                  <a:cubicBezTo>
                    <a:pt x="26666" y="0"/>
                    <a:pt x="0" y="26666"/>
                    <a:pt x="0" y="60000"/>
                  </a:cubicBezTo>
                  <a:cubicBezTo>
                    <a:pt x="0" y="93333"/>
                    <a:pt x="26666" y="120000"/>
                    <a:pt x="60000" y="120000"/>
                  </a:cubicBezTo>
                  <a:cubicBezTo>
                    <a:pt x="93333" y="120000"/>
                    <a:pt x="120000" y="93333"/>
                    <a:pt x="120000" y="60000"/>
                  </a:cubicBezTo>
                  <a:close/>
                  <a:moveTo>
                    <a:pt x="33333" y="60000"/>
                  </a:moveTo>
                  <a:cubicBezTo>
                    <a:pt x="33333" y="46666"/>
                    <a:pt x="46666" y="33333"/>
                    <a:pt x="60000" y="33333"/>
                  </a:cubicBezTo>
                  <a:cubicBezTo>
                    <a:pt x="80000" y="33333"/>
                    <a:pt x="86666" y="46666"/>
                    <a:pt x="86666" y="60000"/>
                  </a:cubicBezTo>
                  <a:cubicBezTo>
                    <a:pt x="86666" y="73333"/>
                    <a:pt x="80000" y="86666"/>
                    <a:pt x="60000" y="86666"/>
                  </a:cubicBezTo>
                  <a:cubicBezTo>
                    <a:pt x="46666" y="86666"/>
                    <a:pt x="33333" y="73333"/>
                    <a:pt x="33333"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6" name="Google Shape;156;p7"/>
            <p:cNvSpPr/>
            <p:nvPr/>
          </p:nvSpPr>
          <p:spPr>
            <a:xfrm>
              <a:off x="6635750" y="2417763"/>
              <a:ext cx="27000" cy="300000"/>
            </a:xfrm>
            <a:custGeom>
              <a:avLst/>
              <a:gdLst/>
              <a:ahLst/>
              <a:cxnLst/>
              <a:rect l="l" t="t" r="r" b="b"/>
              <a:pathLst>
                <a:path w="120000" h="120000" extrusionOk="0">
                  <a:moveTo>
                    <a:pt x="0" y="6428"/>
                  </a:moveTo>
                  <a:cubicBezTo>
                    <a:pt x="0" y="113571"/>
                    <a:pt x="0" y="113571"/>
                    <a:pt x="0" y="113571"/>
                  </a:cubicBezTo>
                  <a:cubicBezTo>
                    <a:pt x="0" y="115714"/>
                    <a:pt x="24000" y="119999"/>
                    <a:pt x="48000" y="119999"/>
                  </a:cubicBezTo>
                  <a:cubicBezTo>
                    <a:pt x="72000" y="119999"/>
                    <a:pt x="120000" y="115714"/>
                    <a:pt x="120000" y="113571"/>
                  </a:cubicBezTo>
                  <a:cubicBezTo>
                    <a:pt x="120000" y="6428"/>
                    <a:pt x="120000" y="6428"/>
                    <a:pt x="120000" y="6428"/>
                  </a:cubicBezTo>
                  <a:cubicBezTo>
                    <a:pt x="120000" y="2142"/>
                    <a:pt x="72000" y="0"/>
                    <a:pt x="48000" y="0"/>
                  </a:cubicBezTo>
                  <a:cubicBezTo>
                    <a:pt x="24000" y="0"/>
                    <a:pt x="0" y="2142"/>
                    <a:pt x="0" y="642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7" name="Google Shape;157;p7"/>
            <p:cNvSpPr/>
            <p:nvPr/>
          </p:nvSpPr>
          <p:spPr>
            <a:xfrm>
              <a:off x="7218363" y="2325688"/>
              <a:ext cx="444600" cy="441300"/>
            </a:xfrm>
            <a:custGeom>
              <a:avLst/>
              <a:gdLst/>
              <a:ahLst/>
              <a:cxnLst/>
              <a:rect l="l" t="t" r="r" b="b"/>
              <a:pathLst>
                <a:path w="120000" h="120000" extrusionOk="0">
                  <a:moveTo>
                    <a:pt x="89638" y="112682"/>
                  </a:moveTo>
                  <a:cubicBezTo>
                    <a:pt x="89638" y="112682"/>
                    <a:pt x="89638" y="112682"/>
                    <a:pt x="89638" y="112682"/>
                  </a:cubicBezTo>
                  <a:cubicBezTo>
                    <a:pt x="89638" y="112682"/>
                    <a:pt x="89638" y="112682"/>
                    <a:pt x="89638" y="112682"/>
                  </a:cubicBezTo>
                  <a:cubicBezTo>
                    <a:pt x="106987" y="100975"/>
                    <a:pt x="119999" y="81951"/>
                    <a:pt x="119999" y="60000"/>
                  </a:cubicBezTo>
                  <a:cubicBezTo>
                    <a:pt x="119999" y="26341"/>
                    <a:pt x="92530" y="0"/>
                    <a:pt x="59277" y="0"/>
                  </a:cubicBezTo>
                  <a:cubicBezTo>
                    <a:pt x="56385" y="0"/>
                    <a:pt x="53493" y="0"/>
                    <a:pt x="50602" y="1463"/>
                  </a:cubicBezTo>
                  <a:cubicBezTo>
                    <a:pt x="50602" y="1463"/>
                    <a:pt x="50602" y="1463"/>
                    <a:pt x="50602" y="1463"/>
                  </a:cubicBezTo>
                  <a:cubicBezTo>
                    <a:pt x="50602" y="1463"/>
                    <a:pt x="50602" y="1463"/>
                    <a:pt x="50602" y="1463"/>
                  </a:cubicBezTo>
                  <a:cubicBezTo>
                    <a:pt x="21686" y="5853"/>
                    <a:pt x="0" y="30731"/>
                    <a:pt x="0" y="60000"/>
                  </a:cubicBezTo>
                  <a:cubicBezTo>
                    <a:pt x="0" y="93658"/>
                    <a:pt x="27469" y="120000"/>
                    <a:pt x="59277" y="120000"/>
                  </a:cubicBezTo>
                  <a:cubicBezTo>
                    <a:pt x="70843" y="120000"/>
                    <a:pt x="80963" y="117073"/>
                    <a:pt x="89638" y="112682"/>
                  </a:cubicBezTo>
                  <a:close/>
                  <a:moveTo>
                    <a:pt x="59277" y="7317"/>
                  </a:moveTo>
                  <a:cubicBezTo>
                    <a:pt x="88192" y="7317"/>
                    <a:pt x="112771" y="30731"/>
                    <a:pt x="112771" y="60000"/>
                  </a:cubicBezTo>
                  <a:cubicBezTo>
                    <a:pt x="112771" y="79024"/>
                    <a:pt x="102650" y="95121"/>
                    <a:pt x="88192" y="103902"/>
                  </a:cubicBezTo>
                  <a:cubicBezTo>
                    <a:pt x="63614" y="58536"/>
                    <a:pt x="63614" y="58536"/>
                    <a:pt x="63614" y="58536"/>
                  </a:cubicBezTo>
                  <a:cubicBezTo>
                    <a:pt x="54939" y="7317"/>
                    <a:pt x="54939" y="7317"/>
                    <a:pt x="54939" y="7317"/>
                  </a:cubicBezTo>
                  <a:cubicBezTo>
                    <a:pt x="56385" y="7317"/>
                    <a:pt x="57831" y="7317"/>
                    <a:pt x="59277" y="7317"/>
                  </a:cubicBezTo>
                  <a:close/>
                  <a:moveTo>
                    <a:pt x="47710" y="8780"/>
                  </a:moveTo>
                  <a:cubicBezTo>
                    <a:pt x="56385" y="57073"/>
                    <a:pt x="56385" y="57073"/>
                    <a:pt x="56385" y="57073"/>
                  </a:cubicBezTo>
                  <a:cubicBezTo>
                    <a:pt x="7228" y="57073"/>
                    <a:pt x="7228" y="57073"/>
                    <a:pt x="7228" y="57073"/>
                  </a:cubicBezTo>
                  <a:cubicBezTo>
                    <a:pt x="10120" y="33658"/>
                    <a:pt x="26024" y="14634"/>
                    <a:pt x="47710" y="8780"/>
                  </a:cubicBezTo>
                  <a:close/>
                  <a:moveTo>
                    <a:pt x="7228" y="64390"/>
                  </a:moveTo>
                  <a:cubicBezTo>
                    <a:pt x="57831" y="64390"/>
                    <a:pt x="57831" y="64390"/>
                    <a:pt x="57831" y="64390"/>
                  </a:cubicBezTo>
                  <a:cubicBezTo>
                    <a:pt x="82409" y="108292"/>
                    <a:pt x="82409" y="108292"/>
                    <a:pt x="82409" y="108292"/>
                  </a:cubicBezTo>
                  <a:cubicBezTo>
                    <a:pt x="75180" y="111219"/>
                    <a:pt x="67951" y="112682"/>
                    <a:pt x="59277" y="112682"/>
                  </a:cubicBezTo>
                  <a:cubicBezTo>
                    <a:pt x="31807" y="112682"/>
                    <a:pt x="10120" y="90731"/>
                    <a:pt x="7228" y="6439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8" name="Google Shape;158;p7"/>
            <p:cNvSpPr/>
            <p:nvPr/>
          </p:nvSpPr>
          <p:spPr>
            <a:xfrm>
              <a:off x="6550025" y="2005013"/>
              <a:ext cx="1465200" cy="1120800"/>
            </a:xfrm>
            <a:custGeom>
              <a:avLst/>
              <a:gdLst/>
              <a:ahLst/>
              <a:cxnLst/>
              <a:rect l="l" t="t" r="r" b="b"/>
              <a:pathLst>
                <a:path w="120000" h="120000" extrusionOk="0">
                  <a:moveTo>
                    <a:pt x="110364" y="0"/>
                  </a:moveTo>
                  <a:cubicBezTo>
                    <a:pt x="45109" y="0"/>
                    <a:pt x="45109" y="0"/>
                    <a:pt x="45109" y="0"/>
                  </a:cubicBezTo>
                  <a:cubicBezTo>
                    <a:pt x="45109" y="2870"/>
                    <a:pt x="45109" y="2870"/>
                    <a:pt x="45109" y="2870"/>
                  </a:cubicBezTo>
                  <a:cubicBezTo>
                    <a:pt x="110364" y="2870"/>
                    <a:pt x="110364" y="2870"/>
                    <a:pt x="110364" y="2870"/>
                  </a:cubicBezTo>
                  <a:cubicBezTo>
                    <a:pt x="114306" y="2870"/>
                    <a:pt x="117810" y="7464"/>
                    <a:pt x="117810" y="12631"/>
                  </a:cubicBezTo>
                  <a:cubicBezTo>
                    <a:pt x="117810" y="107942"/>
                    <a:pt x="117810" y="107942"/>
                    <a:pt x="117810" y="107942"/>
                  </a:cubicBezTo>
                  <a:cubicBezTo>
                    <a:pt x="117810" y="113110"/>
                    <a:pt x="114306" y="117129"/>
                    <a:pt x="110364" y="117129"/>
                  </a:cubicBezTo>
                  <a:cubicBezTo>
                    <a:pt x="9635" y="117129"/>
                    <a:pt x="9635" y="117129"/>
                    <a:pt x="9635" y="117129"/>
                  </a:cubicBezTo>
                  <a:cubicBezTo>
                    <a:pt x="5693" y="117129"/>
                    <a:pt x="2189" y="113110"/>
                    <a:pt x="2189" y="107942"/>
                  </a:cubicBezTo>
                  <a:cubicBezTo>
                    <a:pt x="2627" y="12631"/>
                    <a:pt x="2627" y="12631"/>
                    <a:pt x="2627" y="12631"/>
                  </a:cubicBezTo>
                  <a:cubicBezTo>
                    <a:pt x="2627" y="7464"/>
                    <a:pt x="5693" y="2870"/>
                    <a:pt x="9635" y="2870"/>
                  </a:cubicBezTo>
                  <a:cubicBezTo>
                    <a:pt x="24525" y="2870"/>
                    <a:pt x="24525" y="2870"/>
                    <a:pt x="24525" y="2870"/>
                  </a:cubicBezTo>
                  <a:cubicBezTo>
                    <a:pt x="23649" y="2296"/>
                    <a:pt x="22773" y="1722"/>
                    <a:pt x="22335" y="0"/>
                  </a:cubicBezTo>
                  <a:cubicBezTo>
                    <a:pt x="9635" y="0"/>
                    <a:pt x="9635" y="0"/>
                    <a:pt x="9635" y="0"/>
                  </a:cubicBezTo>
                  <a:cubicBezTo>
                    <a:pt x="4379" y="0"/>
                    <a:pt x="437" y="5741"/>
                    <a:pt x="437" y="12631"/>
                  </a:cubicBezTo>
                  <a:cubicBezTo>
                    <a:pt x="0" y="107942"/>
                    <a:pt x="0" y="107942"/>
                    <a:pt x="0" y="107942"/>
                  </a:cubicBezTo>
                  <a:cubicBezTo>
                    <a:pt x="0" y="107942"/>
                    <a:pt x="0" y="107942"/>
                    <a:pt x="0" y="107942"/>
                  </a:cubicBezTo>
                  <a:cubicBezTo>
                    <a:pt x="0" y="114832"/>
                    <a:pt x="4379" y="119999"/>
                    <a:pt x="9635" y="119999"/>
                  </a:cubicBezTo>
                  <a:cubicBezTo>
                    <a:pt x="110364" y="119999"/>
                    <a:pt x="110364" y="119999"/>
                    <a:pt x="110364" y="119999"/>
                  </a:cubicBezTo>
                  <a:cubicBezTo>
                    <a:pt x="115620" y="119999"/>
                    <a:pt x="120000" y="114832"/>
                    <a:pt x="120000" y="107942"/>
                  </a:cubicBezTo>
                  <a:cubicBezTo>
                    <a:pt x="120000" y="12631"/>
                    <a:pt x="120000" y="12631"/>
                    <a:pt x="120000" y="12631"/>
                  </a:cubicBezTo>
                  <a:cubicBezTo>
                    <a:pt x="120000" y="5741"/>
                    <a:pt x="115620" y="0"/>
                    <a:pt x="11036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9" name="Google Shape;159;p7"/>
            <p:cNvSpPr/>
            <p:nvPr/>
          </p:nvSpPr>
          <p:spPr>
            <a:xfrm>
              <a:off x="8234363" y="2009775"/>
              <a:ext cx="658800" cy="547800"/>
            </a:xfrm>
            <a:custGeom>
              <a:avLst/>
              <a:gdLst/>
              <a:ahLst/>
              <a:cxnLst/>
              <a:rect l="l" t="t" r="r" b="b"/>
              <a:pathLst>
                <a:path w="120000" h="120000" extrusionOk="0">
                  <a:moveTo>
                    <a:pt x="120000" y="65882"/>
                  </a:moveTo>
                  <a:cubicBezTo>
                    <a:pt x="120000" y="45882"/>
                    <a:pt x="106341" y="29411"/>
                    <a:pt x="89756" y="27058"/>
                  </a:cubicBezTo>
                  <a:cubicBezTo>
                    <a:pt x="89756" y="27058"/>
                    <a:pt x="89756" y="27058"/>
                    <a:pt x="89756" y="27058"/>
                  </a:cubicBezTo>
                  <a:cubicBezTo>
                    <a:pt x="89756" y="11764"/>
                    <a:pt x="80000" y="0"/>
                    <a:pt x="67317" y="0"/>
                  </a:cubicBezTo>
                  <a:cubicBezTo>
                    <a:pt x="22439" y="0"/>
                    <a:pt x="22439" y="0"/>
                    <a:pt x="22439" y="0"/>
                  </a:cubicBezTo>
                  <a:cubicBezTo>
                    <a:pt x="10731" y="0"/>
                    <a:pt x="0" y="11764"/>
                    <a:pt x="0" y="27058"/>
                  </a:cubicBezTo>
                  <a:cubicBezTo>
                    <a:pt x="0" y="117647"/>
                    <a:pt x="0" y="117647"/>
                    <a:pt x="0" y="117647"/>
                  </a:cubicBezTo>
                  <a:cubicBezTo>
                    <a:pt x="0" y="118823"/>
                    <a:pt x="975" y="120000"/>
                    <a:pt x="2926" y="120000"/>
                  </a:cubicBezTo>
                  <a:cubicBezTo>
                    <a:pt x="87804" y="120000"/>
                    <a:pt x="87804" y="120000"/>
                    <a:pt x="87804" y="120000"/>
                  </a:cubicBezTo>
                  <a:cubicBezTo>
                    <a:pt x="88780" y="120000"/>
                    <a:pt x="89756" y="118823"/>
                    <a:pt x="89756" y="117647"/>
                  </a:cubicBezTo>
                  <a:cubicBezTo>
                    <a:pt x="89756" y="104705"/>
                    <a:pt x="89756" y="104705"/>
                    <a:pt x="89756" y="104705"/>
                  </a:cubicBezTo>
                  <a:cubicBezTo>
                    <a:pt x="106341" y="103529"/>
                    <a:pt x="120000" y="87058"/>
                    <a:pt x="120000" y="65882"/>
                  </a:cubicBezTo>
                  <a:close/>
                  <a:moveTo>
                    <a:pt x="89756" y="48235"/>
                  </a:moveTo>
                  <a:cubicBezTo>
                    <a:pt x="96585" y="49411"/>
                    <a:pt x="102439" y="57647"/>
                    <a:pt x="102439" y="65882"/>
                  </a:cubicBezTo>
                  <a:cubicBezTo>
                    <a:pt x="102439" y="75294"/>
                    <a:pt x="96585" y="82352"/>
                    <a:pt x="89756" y="84705"/>
                  </a:cubicBezTo>
                  <a:lnTo>
                    <a:pt x="89756" y="48235"/>
                  </a:lnTo>
                  <a:close/>
                  <a:moveTo>
                    <a:pt x="22439" y="5882"/>
                  </a:moveTo>
                  <a:cubicBezTo>
                    <a:pt x="67317" y="5882"/>
                    <a:pt x="67317" y="5882"/>
                    <a:pt x="67317" y="5882"/>
                  </a:cubicBezTo>
                  <a:cubicBezTo>
                    <a:pt x="77073" y="5882"/>
                    <a:pt x="84878" y="15294"/>
                    <a:pt x="84878" y="27058"/>
                  </a:cubicBezTo>
                  <a:cubicBezTo>
                    <a:pt x="84878" y="114117"/>
                    <a:pt x="84878" y="114117"/>
                    <a:pt x="84878" y="114117"/>
                  </a:cubicBezTo>
                  <a:cubicBezTo>
                    <a:pt x="4878" y="114117"/>
                    <a:pt x="4878" y="114117"/>
                    <a:pt x="4878" y="114117"/>
                  </a:cubicBezTo>
                  <a:cubicBezTo>
                    <a:pt x="4878" y="27058"/>
                    <a:pt x="4878" y="27058"/>
                    <a:pt x="4878" y="27058"/>
                  </a:cubicBezTo>
                  <a:cubicBezTo>
                    <a:pt x="4878" y="15294"/>
                    <a:pt x="12682" y="5882"/>
                    <a:pt x="22439" y="5882"/>
                  </a:cubicBezTo>
                  <a:close/>
                  <a:moveTo>
                    <a:pt x="89756" y="98823"/>
                  </a:moveTo>
                  <a:cubicBezTo>
                    <a:pt x="89756" y="90588"/>
                    <a:pt x="89756" y="90588"/>
                    <a:pt x="89756" y="90588"/>
                  </a:cubicBezTo>
                  <a:cubicBezTo>
                    <a:pt x="99512" y="88235"/>
                    <a:pt x="107317" y="78823"/>
                    <a:pt x="107317" y="65882"/>
                  </a:cubicBezTo>
                  <a:cubicBezTo>
                    <a:pt x="107317" y="54117"/>
                    <a:pt x="99512" y="43529"/>
                    <a:pt x="89756" y="42352"/>
                  </a:cubicBezTo>
                  <a:cubicBezTo>
                    <a:pt x="89756" y="32941"/>
                    <a:pt x="89756" y="32941"/>
                    <a:pt x="89756" y="32941"/>
                  </a:cubicBezTo>
                  <a:cubicBezTo>
                    <a:pt x="104390" y="35294"/>
                    <a:pt x="115121" y="49411"/>
                    <a:pt x="115121" y="65882"/>
                  </a:cubicBezTo>
                  <a:cubicBezTo>
                    <a:pt x="115121" y="83529"/>
                    <a:pt x="104390" y="97647"/>
                    <a:pt x="89756" y="98823"/>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0" name="Google Shape;160;p7"/>
            <p:cNvSpPr/>
            <p:nvPr/>
          </p:nvSpPr>
          <p:spPr>
            <a:xfrm>
              <a:off x="8320088" y="2133600"/>
              <a:ext cx="27000" cy="327000"/>
            </a:xfrm>
            <a:custGeom>
              <a:avLst/>
              <a:gdLst/>
              <a:ahLst/>
              <a:cxnLst/>
              <a:rect l="l" t="t" r="r" b="b"/>
              <a:pathLst>
                <a:path w="120000" h="120000" extrusionOk="0">
                  <a:moveTo>
                    <a:pt x="48000" y="120000"/>
                  </a:moveTo>
                  <a:cubicBezTo>
                    <a:pt x="72000" y="120000"/>
                    <a:pt x="120000" y="118032"/>
                    <a:pt x="120000" y="116065"/>
                  </a:cubicBezTo>
                  <a:cubicBezTo>
                    <a:pt x="120000" y="5901"/>
                    <a:pt x="120000" y="5901"/>
                    <a:pt x="120000" y="5901"/>
                  </a:cubicBezTo>
                  <a:cubicBezTo>
                    <a:pt x="120000" y="1967"/>
                    <a:pt x="72000" y="0"/>
                    <a:pt x="48000" y="0"/>
                  </a:cubicBezTo>
                  <a:cubicBezTo>
                    <a:pt x="24000" y="0"/>
                    <a:pt x="0" y="1967"/>
                    <a:pt x="0" y="5901"/>
                  </a:cubicBezTo>
                  <a:cubicBezTo>
                    <a:pt x="0" y="116065"/>
                    <a:pt x="0" y="116065"/>
                    <a:pt x="0" y="116065"/>
                  </a:cubicBezTo>
                  <a:cubicBezTo>
                    <a:pt x="0" y="118032"/>
                    <a:pt x="24000" y="120000"/>
                    <a:pt x="48000" y="120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1" name="Google Shape;161;p7"/>
            <p:cNvSpPr/>
            <p:nvPr/>
          </p:nvSpPr>
          <p:spPr>
            <a:xfrm>
              <a:off x="8389938" y="2620963"/>
              <a:ext cx="81000" cy="430200"/>
            </a:xfrm>
            <a:custGeom>
              <a:avLst/>
              <a:gdLst/>
              <a:ahLst/>
              <a:cxnLst/>
              <a:rect l="l" t="t" r="r" b="b"/>
              <a:pathLst>
                <a:path w="120000" h="120000" extrusionOk="0">
                  <a:moveTo>
                    <a:pt x="80000" y="19500"/>
                  </a:moveTo>
                  <a:cubicBezTo>
                    <a:pt x="96000" y="16500"/>
                    <a:pt x="120000" y="12000"/>
                    <a:pt x="120000" y="3000"/>
                  </a:cubicBezTo>
                  <a:cubicBezTo>
                    <a:pt x="120000" y="1500"/>
                    <a:pt x="112000" y="0"/>
                    <a:pt x="104000" y="0"/>
                  </a:cubicBezTo>
                  <a:cubicBezTo>
                    <a:pt x="96000" y="0"/>
                    <a:pt x="80000" y="1500"/>
                    <a:pt x="80000" y="3000"/>
                  </a:cubicBezTo>
                  <a:cubicBezTo>
                    <a:pt x="80000" y="9000"/>
                    <a:pt x="72000" y="10500"/>
                    <a:pt x="48000" y="15000"/>
                  </a:cubicBezTo>
                  <a:cubicBezTo>
                    <a:pt x="32000" y="18000"/>
                    <a:pt x="0" y="22500"/>
                    <a:pt x="0" y="31500"/>
                  </a:cubicBezTo>
                  <a:cubicBezTo>
                    <a:pt x="0" y="40500"/>
                    <a:pt x="32000" y="45000"/>
                    <a:pt x="48000" y="48000"/>
                  </a:cubicBezTo>
                  <a:cubicBezTo>
                    <a:pt x="72000" y="51000"/>
                    <a:pt x="80000" y="54000"/>
                    <a:pt x="80000" y="60000"/>
                  </a:cubicBezTo>
                  <a:cubicBezTo>
                    <a:pt x="80000" y="64500"/>
                    <a:pt x="72000" y="67500"/>
                    <a:pt x="48000" y="70500"/>
                  </a:cubicBezTo>
                  <a:cubicBezTo>
                    <a:pt x="32000" y="75000"/>
                    <a:pt x="0" y="79500"/>
                    <a:pt x="0" y="87000"/>
                  </a:cubicBezTo>
                  <a:cubicBezTo>
                    <a:pt x="0" y="96000"/>
                    <a:pt x="32000" y="100500"/>
                    <a:pt x="48000" y="105000"/>
                  </a:cubicBezTo>
                  <a:cubicBezTo>
                    <a:pt x="72000" y="108000"/>
                    <a:pt x="80000" y="111000"/>
                    <a:pt x="80000" y="115500"/>
                  </a:cubicBezTo>
                  <a:cubicBezTo>
                    <a:pt x="80000" y="118500"/>
                    <a:pt x="96000" y="120000"/>
                    <a:pt x="104000" y="120000"/>
                  </a:cubicBezTo>
                  <a:cubicBezTo>
                    <a:pt x="112000" y="120000"/>
                    <a:pt x="120000" y="118500"/>
                    <a:pt x="120000" y="115500"/>
                  </a:cubicBezTo>
                  <a:cubicBezTo>
                    <a:pt x="120000" y="106500"/>
                    <a:pt x="96000" y="102000"/>
                    <a:pt x="80000" y="99000"/>
                  </a:cubicBezTo>
                  <a:cubicBezTo>
                    <a:pt x="56000" y="96000"/>
                    <a:pt x="40000" y="93000"/>
                    <a:pt x="40000" y="87000"/>
                  </a:cubicBezTo>
                  <a:cubicBezTo>
                    <a:pt x="40000" y="82500"/>
                    <a:pt x="56000" y="79500"/>
                    <a:pt x="80000" y="76500"/>
                  </a:cubicBezTo>
                  <a:cubicBezTo>
                    <a:pt x="96000" y="72000"/>
                    <a:pt x="120000" y="67500"/>
                    <a:pt x="120000" y="60000"/>
                  </a:cubicBezTo>
                  <a:cubicBezTo>
                    <a:pt x="120000" y="51000"/>
                    <a:pt x="96000" y="46500"/>
                    <a:pt x="80000" y="42000"/>
                  </a:cubicBezTo>
                  <a:cubicBezTo>
                    <a:pt x="56000" y="39000"/>
                    <a:pt x="40000" y="36000"/>
                    <a:pt x="40000" y="31500"/>
                  </a:cubicBezTo>
                  <a:cubicBezTo>
                    <a:pt x="40000" y="25500"/>
                    <a:pt x="56000" y="24000"/>
                    <a:pt x="80000" y="195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2" name="Google Shape;162;p7"/>
            <p:cNvSpPr/>
            <p:nvPr/>
          </p:nvSpPr>
          <p:spPr>
            <a:xfrm>
              <a:off x="8518525" y="2620963"/>
              <a:ext cx="58800" cy="258900"/>
            </a:xfrm>
            <a:custGeom>
              <a:avLst/>
              <a:gdLst/>
              <a:ahLst/>
              <a:cxnLst/>
              <a:rect l="l" t="t" r="r" b="b"/>
              <a:pathLst>
                <a:path w="120000" h="120000" extrusionOk="0">
                  <a:moveTo>
                    <a:pt x="120000" y="5000"/>
                  </a:moveTo>
                  <a:cubicBezTo>
                    <a:pt x="120000" y="2500"/>
                    <a:pt x="109090" y="0"/>
                    <a:pt x="98181" y="0"/>
                  </a:cubicBezTo>
                  <a:cubicBezTo>
                    <a:pt x="87272" y="0"/>
                    <a:pt x="65454" y="2500"/>
                    <a:pt x="65454" y="5000"/>
                  </a:cubicBezTo>
                  <a:cubicBezTo>
                    <a:pt x="65454" y="12500"/>
                    <a:pt x="54545" y="15000"/>
                    <a:pt x="43636" y="20000"/>
                  </a:cubicBezTo>
                  <a:cubicBezTo>
                    <a:pt x="21818" y="25000"/>
                    <a:pt x="0" y="30000"/>
                    <a:pt x="0" y="42500"/>
                  </a:cubicBezTo>
                  <a:cubicBezTo>
                    <a:pt x="0" y="52500"/>
                    <a:pt x="21818" y="60000"/>
                    <a:pt x="43636" y="62500"/>
                  </a:cubicBezTo>
                  <a:cubicBezTo>
                    <a:pt x="54545" y="67500"/>
                    <a:pt x="65454" y="70000"/>
                    <a:pt x="65454" y="77500"/>
                  </a:cubicBezTo>
                  <a:cubicBezTo>
                    <a:pt x="65454" y="85000"/>
                    <a:pt x="54545" y="87500"/>
                    <a:pt x="43636" y="92500"/>
                  </a:cubicBezTo>
                  <a:cubicBezTo>
                    <a:pt x="21818" y="95000"/>
                    <a:pt x="0" y="102500"/>
                    <a:pt x="0" y="112500"/>
                  </a:cubicBezTo>
                  <a:cubicBezTo>
                    <a:pt x="0" y="117500"/>
                    <a:pt x="10909" y="120000"/>
                    <a:pt x="21818" y="120000"/>
                  </a:cubicBezTo>
                  <a:cubicBezTo>
                    <a:pt x="43636" y="120000"/>
                    <a:pt x="54545" y="117500"/>
                    <a:pt x="54545" y="112500"/>
                  </a:cubicBezTo>
                  <a:cubicBezTo>
                    <a:pt x="54545" y="107500"/>
                    <a:pt x="65454" y="105000"/>
                    <a:pt x="76363" y="100000"/>
                  </a:cubicBezTo>
                  <a:cubicBezTo>
                    <a:pt x="98181" y="95000"/>
                    <a:pt x="120000" y="90000"/>
                    <a:pt x="120000" y="77500"/>
                  </a:cubicBezTo>
                  <a:cubicBezTo>
                    <a:pt x="120000" y="65000"/>
                    <a:pt x="98181" y="60000"/>
                    <a:pt x="76363" y="55000"/>
                  </a:cubicBezTo>
                  <a:cubicBezTo>
                    <a:pt x="65454" y="50000"/>
                    <a:pt x="54545" y="47500"/>
                    <a:pt x="54545" y="42500"/>
                  </a:cubicBezTo>
                  <a:cubicBezTo>
                    <a:pt x="54545" y="35000"/>
                    <a:pt x="65454" y="32500"/>
                    <a:pt x="76363" y="27500"/>
                  </a:cubicBezTo>
                  <a:cubicBezTo>
                    <a:pt x="98181" y="22500"/>
                    <a:pt x="120000" y="17500"/>
                    <a:pt x="120000" y="5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3" name="Google Shape;163;p7"/>
            <p:cNvSpPr/>
            <p:nvPr/>
          </p:nvSpPr>
          <p:spPr>
            <a:xfrm>
              <a:off x="6545263" y="855663"/>
              <a:ext cx="765300" cy="1444500"/>
            </a:xfrm>
            <a:custGeom>
              <a:avLst/>
              <a:gdLst/>
              <a:ahLst/>
              <a:cxnLst/>
              <a:rect l="l" t="t" r="r" b="b"/>
              <a:pathLst>
                <a:path w="120000" h="120000" extrusionOk="0">
                  <a:moveTo>
                    <a:pt x="83076" y="44609"/>
                  </a:moveTo>
                  <a:cubicBezTo>
                    <a:pt x="91468" y="44609"/>
                    <a:pt x="91468" y="44609"/>
                    <a:pt x="91468" y="44609"/>
                  </a:cubicBezTo>
                  <a:cubicBezTo>
                    <a:pt x="93146" y="44609"/>
                    <a:pt x="93986" y="44163"/>
                    <a:pt x="93986" y="43271"/>
                  </a:cubicBezTo>
                  <a:cubicBezTo>
                    <a:pt x="93986" y="0"/>
                    <a:pt x="93986" y="0"/>
                    <a:pt x="93986" y="0"/>
                  </a:cubicBezTo>
                  <a:cubicBezTo>
                    <a:pt x="89790" y="0"/>
                    <a:pt x="89790" y="0"/>
                    <a:pt x="89790" y="0"/>
                  </a:cubicBezTo>
                  <a:cubicBezTo>
                    <a:pt x="89790" y="42379"/>
                    <a:pt x="89790" y="42379"/>
                    <a:pt x="89790" y="42379"/>
                  </a:cubicBezTo>
                  <a:cubicBezTo>
                    <a:pt x="79720" y="42379"/>
                    <a:pt x="79720" y="42379"/>
                    <a:pt x="79720" y="42379"/>
                  </a:cubicBezTo>
                  <a:cubicBezTo>
                    <a:pt x="78881" y="42379"/>
                    <a:pt x="78881" y="42379"/>
                    <a:pt x="78881" y="42379"/>
                  </a:cubicBezTo>
                  <a:cubicBezTo>
                    <a:pt x="17622" y="42379"/>
                    <a:pt x="17622" y="42379"/>
                    <a:pt x="17622" y="42379"/>
                  </a:cubicBezTo>
                  <a:cubicBezTo>
                    <a:pt x="17622" y="42379"/>
                    <a:pt x="16783" y="42379"/>
                    <a:pt x="16783" y="42379"/>
                  </a:cubicBezTo>
                  <a:cubicBezTo>
                    <a:pt x="4195" y="42379"/>
                    <a:pt x="4195" y="42379"/>
                    <a:pt x="4195" y="42379"/>
                  </a:cubicBezTo>
                  <a:cubicBezTo>
                    <a:pt x="4195" y="0"/>
                    <a:pt x="4195" y="0"/>
                    <a:pt x="4195" y="0"/>
                  </a:cubicBezTo>
                  <a:cubicBezTo>
                    <a:pt x="0" y="0"/>
                    <a:pt x="0" y="0"/>
                    <a:pt x="0" y="0"/>
                  </a:cubicBezTo>
                  <a:cubicBezTo>
                    <a:pt x="0" y="43271"/>
                    <a:pt x="0" y="43271"/>
                    <a:pt x="0" y="43271"/>
                  </a:cubicBezTo>
                  <a:cubicBezTo>
                    <a:pt x="0" y="44163"/>
                    <a:pt x="839" y="44609"/>
                    <a:pt x="2517" y="44609"/>
                  </a:cubicBezTo>
                  <a:cubicBezTo>
                    <a:pt x="15104" y="44609"/>
                    <a:pt x="15104" y="44609"/>
                    <a:pt x="15104" y="44609"/>
                  </a:cubicBezTo>
                  <a:cubicBezTo>
                    <a:pt x="5034" y="63345"/>
                    <a:pt x="5034" y="63345"/>
                    <a:pt x="5034" y="63345"/>
                  </a:cubicBezTo>
                  <a:cubicBezTo>
                    <a:pt x="3356" y="66468"/>
                    <a:pt x="1678" y="70037"/>
                    <a:pt x="1678" y="73605"/>
                  </a:cubicBezTo>
                  <a:cubicBezTo>
                    <a:pt x="1678" y="84758"/>
                    <a:pt x="1678" y="84758"/>
                    <a:pt x="1678" y="84758"/>
                  </a:cubicBezTo>
                  <a:cubicBezTo>
                    <a:pt x="1678" y="88327"/>
                    <a:pt x="7552" y="91003"/>
                    <a:pt x="14265" y="91003"/>
                  </a:cubicBezTo>
                  <a:cubicBezTo>
                    <a:pt x="22657" y="91003"/>
                    <a:pt x="22657" y="91003"/>
                    <a:pt x="22657" y="91003"/>
                  </a:cubicBezTo>
                  <a:cubicBezTo>
                    <a:pt x="23496" y="93234"/>
                    <a:pt x="26853" y="94572"/>
                    <a:pt x="31048" y="94572"/>
                  </a:cubicBezTo>
                  <a:cubicBezTo>
                    <a:pt x="42797" y="94572"/>
                    <a:pt x="42797" y="94572"/>
                    <a:pt x="42797" y="94572"/>
                  </a:cubicBezTo>
                  <a:cubicBezTo>
                    <a:pt x="43636" y="96802"/>
                    <a:pt x="46993" y="98141"/>
                    <a:pt x="51188" y="98141"/>
                  </a:cubicBezTo>
                  <a:cubicBezTo>
                    <a:pt x="62937" y="98141"/>
                    <a:pt x="62937" y="98141"/>
                    <a:pt x="62937" y="98141"/>
                  </a:cubicBezTo>
                  <a:cubicBezTo>
                    <a:pt x="62937" y="113308"/>
                    <a:pt x="62937" y="113308"/>
                    <a:pt x="62937" y="113308"/>
                  </a:cubicBezTo>
                  <a:cubicBezTo>
                    <a:pt x="62937" y="116877"/>
                    <a:pt x="67972" y="120000"/>
                    <a:pt x="74685" y="120000"/>
                  </a:cubicBezTo>
                  <a:cubicBezTo>
                    <a:pt x="82237" y="120000"/>
                    <a:pt x="87272" y="116877"/>
                    <a:pt x="87272" y="113308"/>
                  </a:cubicBezTo>
                  <a:cubicBezTo>
                    <a:pt x="87272" y="74498"/>
                    <a:pt x="87272" y="74498"/>
                    <a:pt x="87272" y="74498"/>
                  </a:cubicBezTo>
                  <a:cubicBezTo>
                    <a:pt x="101538" y="81189"/>
                    <a:pt x="101538" y="81189"/>
                    <a:pt x="101538" y="81189"/>
                  </a:cubicBezTo>
                  <a:cubicBezTo>
                    <a:pt x="105734" y="82973"/>
                    <a:pt x="111608" y="82973"/>
                    <a:pt x="115804" y="80743"/>
                  </a:cubicBezTo>
                  <a:cubicBezTo>
                    <a:pt x="119160" y="78959"/>
                    <a:pt x="120000" y="75836"/>
                    <a:pt x="116643" y="74052"/>
                  </a:cubicBezTo>
                  <a:cubicBezTo>
                    <a:pt x="115804" y="72713"/>
                    <a:pt x="93986" y="53085"/>
                    <a:pt x="83076" y="44609"/>
                  </a:cubicBezTo>
                  <a:close/>
                  <a:moveTo>
                    <a:pt x="112447" y="79405"/>
                  </a:moveTo>
                  <a:cubicBezTo>
                    <a:pt x="110769" y="80297"/>
                    <a:pt x="106573" y="80297"/>
                    <a:pt x="104895" y="79405"/>
                  </a:cubicBezTo>
                  <a:cubicBezTo>
                    <a:pt x="86433" y="71375"/>
                    <a:pt x="86433" y="71375"/>
                    <a:pt x="86433" y="71375"/>
                  </a:cubicBezTo>
                  <a:cubicBezTo>
                    <a:pt x="85594" y="70929"/>
                    <a:pt x="84755" y="70929"/>
                    <a:pt x="84755" y="70929"/>
                  </a:cubicBezTo>
                  <a:cubicBezTo>
                    <a:pt x="83916" y="71375"/>
                    <a:pt x="83076" y="71375"/>
                    <a:pt x="83076" y="71821"/>
                  </a:cubicBezTo>
                  <a:cubicBezTo>
                    <a:pt x="83076" y="113308"/>
                    <a:pt x="83076" y="113308"/>
                    <a:pt x="83076" y="113308"/>
                  </a:cubicBezTo>
                  <a:cubicBezTo>
                    <a:pt x="83076" y="115539"/>
                    <a:pt x="79720" y="117769"/>
                    <a:pt x="74685" y="117769"/>
                  </a:cubicBezTo>
                  <a:cubicBezTo>
                    <a:pt x="70489" y="117769"/>
                    <a:pt x="67132" y="115539"/>
                    <a:pt x="67132" y="113308"/>
                  </a:cubicBezTo>
                  <a:cubicBezTo>
                    <a:pt x="67132" y="86542"/>
                    <a:pt x="67132" y="86542"/>
                    <a:pt x="67132" y="86542"/>
                  </a:cubicBezTo>
                  <a:cubicBezTo>
                    <a:pt x="67132" y="85650"/>
                    <a:pt x="66293" y="85204"/>
                    <a:pt x="64615" y="85204"/>
                  </a:cubicBezTo>
                  <a:cubicBezTo>
                    <a:pt x="63776" y="85204"/>
                    <a:pt x="62937" y="85650"/>
                    <a:pt x="62937" y="86542"/>
                  </a:cubicBezTo>
                  <a:cubicBezTo>
                    <a:pt x="62937" y="95910"/>
                    <a:pt x="62937" y="95910"/>
                    <a:pt x="62937" y="95910"/>
                  </a:cubicBezTo>
                  <a:cubicBezTo>
                    <a:pt x="51188" y="95910"/>
                    <a:pt x="51188" y="95910"/>
                    <a:pt x="51188" y="95910"/>
                  </a:cubicBezTo>
                  <a:cubicBezTo>
                    <a:pt x="48671" y="95910"/>
                    <a:pt x="46993" y="95018"/>
                    <a:pt x="46993" y="93680"/>
                  </a:cubicBezTo>
                  <a:cubicBezTo>
                    <a:pt x="46993" y="86542"/>
                    <a:pt x="46993" y="86542"/>
                    <a:pt x="46993" y="86542"/>
                  </a:cubicBezTo>
                  <a:cubicBezTo>
                    <a:pt x="46993" y="85650"/>
                    <a:pt x="46153" y="85204"/>
                    <a:pt x="44475" y="85204"/>
                  </a:cubicBezTo>
                  <a:cubicBezTo>
                    <a:pt x="43636" y="85204"/>
                    <a:pt x="42797" y="85650"/>
                    <a:pt x="42797" y="86542"/>
                  </a:cubicBezTo>
                  <a:cubicBezTo>
                    <a:pt x="42797" y="92342"/>
                    <a:pt x="42797" y="92342"/>
                    <a:pt x="42797" y="92342"/>
                  </a:cubicBezTo>
                  <a:cubicBezTo>
                    <a:pt x="31048" y="92342"/>
                    <a:pt x="31048" y="92342"/>
                    <a:pt x="31048" y="92342"/>
                  </a:cubicBezTo>
                  <a:cubicBezTo>
                    <a:pt x="28531" y="92342"/>
                    <a:pt x="26853" y="91449"/>
                    <a:pt x="26853" y="90111"/>
                  </a:cubicBezTo>
                  <a:cubicBezTo>
                    <a:pt x="26853" y="82973"/>
                    <a:pt x="26853" y="82973"/>
                    <a:pt x="26853" y="82973"/>
                  </a:cubicBezTo>
                  <a:cubicBezTo>
                    <a:pt x="26853" y="82081"/>
                    <a:pt x="25174" y="81635"/>
                    <a:pt x="24335" y="81635"/>
                  </a:cubicBezTo>
                  <a:cubicBezTo>
                    <a:pt x="23496" y="81635"/>
                    <a:pt x="22657" y="82081"/>
                    <a:pt x="22657" y="82973"/>
                  </a:cubicBezTo>
                  <a:cubicBezTo>
                    <a:pt x="22657" y="88773"/>
                    <a:pt x="22657" y="88773"/>
                    <a:pt x="22657" y="88773"/>
                  </a:cubicBezTo>
                  <a:cubicBezTo>
                    <a:pt x="14265" y="88773"/>
                    <a:pt x="14265" y="88773"/>
                    <a:pt x="14265" y="88773"/>
                  </a:cubicBezTo>
                  <a:cubicBezTo>
                    <a:pt x="10069" y="88773"/>
                    <a:pt x="5874" y="86988"/>
                    <a:pt x="5874" y="84758"/>
                  </a:cubicBezTo>
                  <a:cubicBezTo>
                    <a:pt x="5874" y="73605"/>
                    <a:pt x="5874" y="73605"/>
                    <a:pt x="5874" y="73605"/>
                  </a:cubicBezTo>
                  <a:cubicBezTo>
                    <a:pt x="5874" y="70037"/>
                    <a:pt x="6713" y="66914"/>
                    <a:pt x="8391" y="63791"/>
                  </a:cubicBezTo>
                  <a:cubicBezTo>
                    <a:pt x="19300" y="44609"/>
                    <a:pt x="19300" y="44609"/>
                    <a:pt x="19300" y="44609"/>
                  </a:cubicBezTo>
                  <a:cubicBezTo>
                    <a:pt x="78041" y="44609"/>
                    <a:pt x="78041" y="44609"/>
                    <a:pt x="78041" y="44609"/>
                  </a:cubicBezTo>
                  <a:cubicBezTo>
                    <a:pt x="88111" y="52193"/>
                    <a:pt x="113286" y="74944"/>
                    <a:pt x="113286" y="74944"/>
                  </a:cubicBezTo>
                  <a:cubicBezTo>
                    <a:pt x="113286" y="74944"/>
                    <a:pt x="113286" y="74944"/>
                    <a:pt x="113286" y="74944"/>
                  </a:cubicBezTo>
                  <a:cubicBezTo>
                    <a:pt x="114965" y="76282"/>
                    <a:pt x="114965" y="78066"/>
                    <a:pt x="112447" y="7940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164" name="Google Shape;164;p7"/>
          <p:cNvGrpSpPr/>
          <p:nvPr/>
        </p:nvGrpSpPr>
        <p:grpSpPr>
          <a:xfrm>
            <a:off x="8943918" y="3930667"/>
            <a:ext cx="2309433" cy="2927317"/>
            <a:chOff x="6662738" y="3806825"/>
            <a:chExt cx="1732075" cy="2195488"/>
          </a:xfrm>
        </p:grpSpPr>
        <p:sp>
          <p:nvSpPr>
            <p:cNvPr id="165" name="Google Shape;165;p7"/>
            <p:cNvSpPr/>
            <p:nvPr/>
          </p:nvSpPr>
          <p:spPr>
            <a:xfrm>
              <a:off x="7839075" y="4194175"/>
              <a:ext cx="74700" cy="52500"/>
            </a:xfrm>
            <a:custGeom>
              <a:avLst/>
              <a:gdLst/>
              <a:ahLst/>
              <a:cxnLst/>
              <a:rect l="l" t="t" r="r" b="b"/>
              <a:pathLst>
                <a:path w="120000" h="120000" extrusionOk="0">
                  <a:moveTo>
                    <a:pt x="85714" y="0"/>
                  </a:moveTo>
                  <a:cubicBezTo>
                    <a:pt x="17142" y="60000"/>
                    <a:pt x="17142" y="60000"/>
                    <a:pt x="17142" y="60000"/>
                  </a:cubicBezTo>
                  <a:cubicBezTo>
                    <a:pt x="0" y="72000"/>
                    <a:pt x="0" y="84000"/>
                    <a:pt x="8571" y="108000"/>
                  </a:cubicBezTo>
                  <a:cubicBezTo>
                    <a:pt x="8571" y="108000"/>
                    <a:pt x="17142" y="120000"/>
                    <a:pt x="25714" y="120000"/>
                  </a:cubicBezTo>
                  <a:cubicBezTo>
                    <a:pt x="25714" y="120000"/>
                    <a:pt x="34285" y="120000"/>
                    <a:pt x="34285" y="120000"/>
                  </a:cubicBezTo>
                  <a:cubicBezTo>
                    <a:pt x="111428" y="60000"/>
                    <a:pt x="111428" y="60000"/>
                    <a:pt x="111428" y="60000"/>
                  </a:cubicBezTo>
                  <a:cubicBezTo>
                    <a:pt x="119999" y="48000"/>
                    <a:pt x="119999" y="24000"/>
                    <a:pt x="119999" y="12000"/>
                  </a:cubicBezTo>
                  <a:cubicBezTo>
                    <a:pt x="111428" y="0"/>
                    <a:pt x="94285" y="0"/>
                    <a:pt x="8571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6" name="Google Shape;166;p7"/>
            <p:cNvSpPr/>
            <p:nvPr/>
          </p:nvSpPr>
          <p:spPr>
            <a:xfrm>
              <a:off x="7800975" y="4070350"/>
              <a:ext cx="327000" cy="219000"/>
            </a:xfrm>
            <a:custGeom>
              <a:avLst/>
              <a:gdLst/>
              <a:ahLst/>
              <a:cxnLst/>
              <a:rect l="l" t="t" r="r" b="b"/>
              <a:pathLst>
                <a:path w="120000" h="120000" extrusionOk="0">
                  <a:moveTo>
                    <a:pt x="11803" y="120000"/>
                  </a:moveTo>
                  <a:cubicBezTo>
                    <a:pt x="11803" y="120000"/>
                    <a:pt x="11803" y="120000"/>
                    <a:pt x="11803" y="120000"/>
                  </a:cubicBezTo>
                  <a:cubicBezTo>
                    <a:pt x="108196" y="120000"/>
                    <a:pt x="108196" y="120000"/>
                    <a:pt x="108196" y="120000"/>
                  </a:cubicBezTo>
                  <a:cubicBezTo>
                    <a:pt x="114098" y="120000"/>
                    <a:pt x="120000" y="114146"/>
                    <a:pt x="120000" y="102439"/>
                  </a:cubicBezTo>
                  <a:cubicBezTo>
                    <a:pt x="120000" y="17560"/>
                    <a:pt x="120000" y="17560"/>
                    <a:pt x="120000" y="17560"/>
                  </a:cubicBezTo>
                  <a:cubicBezTo>
                    <a:pt x="120000" y="8780"/>
                    <a:pt x="114098" y="0"/>
                    <a:pt x="108196" y="0"/>
                  </a:cubicBezTo>
                  <a:cubicBezTo>
                    <a:pt x="11803" y="0"/>
                    <a:pt x="11803" y="0"/>
                    <a:pt x="11803" y="0"/>
                  </a:cubicBezTo>
                  <a:cubicBezTo>
                    <a:pt x="5901" y="0"/>
                    <a:pt x="0" y="8780"/>
                    <a:pt x="0" y="17560"/>
                  </a:cubicBezTo>
                  <a:cubicBezTo>
                    <a:pt x="0" y="90731"/>
                    <a:pt x="0" y="90731"/>
                    <a:pt x="0" y="90731"/>
                  </a:cubicBezTo>
                  <a:cubicBezTo>
                    <a:pt x="3934" y="93658"/>
                    <a:pt x="3934" y="93658"/>
                    <a:pt x="3934" y="93658"/>
                  </a:cubicBezTo>
                  <a:cubicBezTo>
                    <a:pt x="7868" y="99512"/>
                    <a:pt x="11803" y="111219"/>
                    <a:pt x="11803" y="120000"/>
                  </a:cubicBezTo>
                  <a:close/>
                  <a:moveTo>
                    <a:pt x="9836" y="17560"/>
                  </a:moveTo>
                  <a:cubicBezTo>
                    <a:pt x="9836" y="17560"/>
                    <a:pt x="11803" y="14634"/>
                    <a:pt x="11803" y="14634"/>
                  </a:cubicBezTo>
                  <a:cubicBezTo>
                    <a:pt x="108196" y="14634"/>
                    <a:pt x="108196" y="14634"/>
                    <a:pt x="108196" y="14634"/>
                  </a:cubicBezTo>
                  <a:cubicBezTo>
                    <a:pt x="108196" y="14634"/>
                    <a:pt x="110163" y="17560"/>
                    <a:pt x="110163" y="17560"/>
                  </a:cubicBezTo>
                  <a:cubicBezTo>
                    <a:pt x="110163" y="102439"/>
                    <a:pt x="110163" y="102439"/>
                    <a:pt x="110163" y="102439"/>
                  </a:cubicBezTo>
                  <a:cubicBezTo>
                    <a:pt x="110163" y="105365"/>
                    <a:pt x="108196" y="105365"/>
                    <a:pt x="108196" y="105365"/>
                  </a:cubicBezTo>
                  <a:cubicBezTo>
                    <a:pt x="11803" y="105365"/>
                    <a:pt x="11803" y="105365"/>
                    <a:pt x="11803" y="105365"/>
                  </a:cubicBezTo>
                  <a:cubicBezTo>
                    <a:pt x="11803" y="105365"/>
                    <a:pt x="9836" y="105365"/>
                    <a:pt x="9836" y="102439"/>
                  </a:cubicBezTo>
                  <a:lnTo>
                    <a:pt x="9836" y="1756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7" name="Google Shape;167;p7"/>
            <p:cNvSpPr/>
            <p:nvPr/>
          </p:nvSpPr>
          <p:spPr>
            <a:xfrm>
              <a:off x="7839075" y="4117975"/>
              <a:ext cx="250800" cy="103200"/>
            </a:xfrm>
            <a:custGeom>
              <a:avLst/>
              <a:gdLst/>
              <a:ahLst/>
              <a:cxnLst/>
              <a:rect l="l" t="t" r="r" b="b"/>
              <a:pathLst>
                <a:path w="120000" h="120000" extrusionOk="0">
                  <a:moveTo>
                    <a:pt x="5106" y="31578"/>
                  </a:moveTo>
                  <a:cubicBezTo>
                    <a:pt x="56170" y="120000"/>
                    <a:pt x="56170" y="120000"/>
                    <a:pt x="56170" y="120000"/>
                  </a:cubicBezTo>
                  <a:cubicBezTo>
                    <a:pt x="56170" y="120000"/>
                    <a:pt x="58723" y="120000"/>
                    <a:pt x="58723" y="120000"/>
                  </a:cubicBezTo>
                  <a:cubicBezTo>
                    <a:pt x="61276" y="120000"/>
                    <a:pt x="61276" y="120000"/>
                    <a:pt x="63829" y="120000"/>
                  </a:cubicBezTo>
                  <a:cubicBezTo>
                    <a:pt x="114893" y="31578"/>
                    <a:pt x="114893" y="31578"/>
                    <a:pt x="114893" y="31578"/>
                  </a:cubicBezTo>
                  <a:cubicBezTo>
                    <a:pt x="117446" y="31578"/>
                    <a:pt x="120000" y="18947"/>
                    <a:pt x="117446" y="12631"/>
                  </a:cubicBezTo>
                  <a:cubicBezTo>
                    <a:pt x="114893" y="6315"/>
                    <a:pt x="112340" y="0"/>
                    <a:pt x="109787" y="6315"/>
                  </a:cubicBezTo>
                  <a:cubicBezTo>
                    <a:pt x="58723" y="88421"/>
                    <a:pt x="58723" y="88421"/>
                    <a:pt x="58723" y="88421"/>
                  </a:cubicBezTo>
                  <a:cubicBezTo>
                    <a:pt x="10212" y="6315"/>
                    <a:pt x="10212" y="6315"/>
                    <a:pt x="10212" y="6315"/>
                  </a:cubicBezTo>
                  <a:cubicBezTo>
                    <a:pt x="7659" y="0"/>
                    <a:pt x="5106" y="6315"/>
                    <a:pt x="2553" y="12631"/>
                  </a:cubicBezTo>
                  <a:cubicBezTo>
                    <a:pt x="0" y="18947"/>
                    <a:pt x="0" y="31578"/>
                    <a:pt x="5106" y="3157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8" name="Google Shape;168;p7"/>
            <p:cNvSpPr/>
            <p:nvPr/>
          </p:nvSpPr>
          <p:spPr>
            <a:xfrm>
              <a:off x="8015288" y="4194175"/>
              <a:ext cx="74700" cy="52500"/>
            </a:xfrm>
            <a:custGeom>
              <a:avLst/>
              <a:gdLst/>
              <a:ahLst/>
              <a:cxnLst/>
              <a:rect l="l" t="t" r="r" b="b"/>
              <a:pathLst>
                <a:path w="120000" h="120000" extrusionOk="0">
                  <a:moveTo>
                    <a:pt x="102857" y="60000"/>
                  </a:moveTo>
                  <a:cubicBezTo>
                    <a:pt x="34285" y="0"/>
                    <a:pt x="34285" y="0"/>
                    <a:pt x="34285" y="0"/>
                  </a:cubicBezTo>
                  <a:cubicBezTo>
                    <a:pt x="25714" y="0"/>
                    <a:pt x="8571" y="0"/>
                    <a:pt x="0" y="12000"/>
                  </a:cubicBezTo>
                  <a:cubicBezTo>
                    <a:pt x="0" y="24000"/>
                    <a:pt x="0" y="48000"/>
                    <a:pt x="8571" y="60000"/>
                  </a:cubicBezTo>
                  <a:cubicBezTo>
                    <a:pt x="85714" y="120000"/>
                    <a:pt x="85714" y="120000"/>
                    <a:pt x="85714" y="120000"/>
                  </a:cubicBezTo>
                  <a:cubicBezTo>
                    <a:pt x="85714" y="120000"/>
                    <a:pt x="94285" y="120000"/>
                    <a:pt x="94285" y="120000"/>
                  </a:cubicBezTo>
                  <a:cubicBezTo>
                    <a:pt x="102857" y="120000"/>
                    <a:pt x="111428" y="108000"/>
                    <a:pt x="111428" y="108000"/>
                  </a:cubicBezTo>
                  <a:cubicBezTo>
                    <a:pt x="119999" y="84000"/>
                    <a:pt x="111428" y="72000"/>
                    <a:pt x="102857"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9" name="Google Shape;169;p7"/>
            <p:cNvSpPr/>
            <p:nvPr/>
          </p:nvSpPr>
          <p:spPr>
            <a:xfrm>
              <a:off x="7699375" y="4440238"/>
              <a:ext cx="525600" cy="273000"/>
            </a:xfrm>
            <a:custGeom>
              <a:avLst/>
              <a:gdLst/>
              <a:ahLst/>
              <a:cxnLst/>
              <a:rect l="l" t="t" r="r" b="b"/>
              <a:pathLst>
                <a:path w="120000" h="120000" extrusionOk="0">
                  <a:moveTo>
                    <a:pt x="119999" y="0"/>
                  </a:moveTo>
                  <a:cubicBezTo>
                    <a:pt x="119999" y="4705"/>
                    <a:pt x="119999" y="7058"/>
                    <a:pt x="117551" y="7058"/>
                  </a:cubicBezTo>
                  <a:cubicBezTo>
                    <a:pt x="116326" y="9411"/>
                    <a:pt x="115102" y="7058"/>
                    <a:pt x="113877" y="4705"/>
                  </a:cubicBezTo>
                  <a:cubicBezTo>
                    <a:pt x="113877" y="4705"/>
                    <a:pt x="113877" y="2352"/>
                    <a:pt x="113877" y="2352"/>
                  </a:cubicBezTo>
                  <a:cubicBezTo>
                    <a:pt x="113877" y="42352"/>
                    <a:pt x="113877" y="42352"/>
                    <a:pt x="113877" y="42352"/>
                  </a:cubicBezTo>
                  <a:cubicBezTo>
                    <a:pt x="23265" y="42352"/>
                    <a:pt x="23265" y="42352"/>
                    <a:pt x="23265" y="42352"/>
                  </a:cubicBezTo>
                  <a:cubicBezTo>
                    <a:pt x="24489" y="44705"/>
                    <a:pt x="24489" y="49411"/>
                    <a:pt x="24489" y="54117"/>
                  </a:cubicBezTo>
                  <a:cubicBezTo>
                    <a:pt x="113877" y="54117"/>
                    <a:pt x="113877" y="54117"/>
                    <a:pt x="113877" y="54117"/>
                  </a:cubicBezTo>
                  <a:cubicBezTo>
                    <a:pt x="113877" y="82352"/>
                    <a:pt x="113877" y="82352"/>
                    <a:pt x="113877" y="82352"/>
                  </a:cubicBezTo>
                  <a:cubicBezTo>
                    <a:pt x="113877" y="96470"/>
                    <a:pt x="107755" y="108235"/>
                    <a:pt x="99183" y="108235"/>
                  </a:cubicBezTo>
                  <a:cubicBezTo>
                    <a:pt x="20816" y="108235"/>
                    <a:pt x="20816" y="108235"/>
                    <a:pt x="20816" y="108235"/>
                  </a:cubicBezTo>
                  <a:cubicBezTo>
                    <a:pt x="12244" y="108235"/>
                    <a:pt x="6122" y="96470"/>
                    <a:pt x="6122" y="82352"/>
                  </a:cubicBezTo>
                  <a:cubicBezTo>
                    <a:pt x="6122" y="77647"/>
                    <a:pt x="6122" y="77647"/>
                    <a:pt x="6122" y="77647"/>
                  </a:cubicBezTo>
                  <a:cubicBezTo>
                    <a:pt x="3673" y="77647"/>
                    <a:pt x="2448" y="75294"/>
                    <a:pt x="0" y="72941"/>
                  </a:cubicBezTo>
                  <a:cubicBezTo>
                    <a:pt x="0" y="72941"/>
                    <a:pt x="0" y="72941"/>
                    <a:pt x="0" y="72941"/>
                  </a:cubicBezTo>
                  <a:cubicBezTo>
                    <a:pt x="0" y="82352"/>
                    <a:pt x="0" y="82352"/>
                    <a:pt x="0" y="82352"/>
                  </a:cubicBezTo>
                  <a:cubicBezTo>
                    <a:pt x="0" y="103529"/>
                    <a:pt x="9795" y="120000"/>
                    <a:pt x="20816" y="120000"/>
                  </a:cubicBezTo>
                  <a:cubicBezTo>
                    <a:pt x="99183" y="120000"/>
                    <a:pt x="99183" y="120000"/>
                    <a:pt x="99183" y="120000"/>
                  </a:cubicBezTo>
                  <a:cubicBezTo>
                    <a:pt x="111428" y="120000"/>
                    <a:pt x="119999" y="103529"/>
                    <a:pt x="119999" y="82352"/>
                  </a:cubicBezTo>
                  <a:cubicBezTo>
                    <a:pt x="119999" y="0"/>
                    <a:pt x="119999" y="0"/>
                    <a:pt x="119999" y="0"/>
                  </a:cubicBezTo>
                  <a:cubicBezTo>
                    <a:pt x="119999" y="0"/>
                    <a:pt x="119999" y="0"/>
                    <a:pt x="119999" y="0"/>
                  </a:cubicBezTo>
                  <a:cubicBezTo>
                    <a:pt x="119999" y="0"/>
                    <a:pt x="119999" y="0"/>
                    <a:pt x="11999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0" name="Google Shape;170;p7"/>
            <p:cNvSpPr/>
            <p:nvPr/>
          </p:nvSpPr>
          <p:spPr>
            <a:xfrm>
              <a:off x="7699375" y="3806825"/>
              <a:ext cx="525600" cy="365100"/>
            </a:xfrm>
            <a:custGeom>
              <a:avLst/>
              <a:gdLst/>
              <a:ahLst/>
              <a:cxnLst/>
              <a:rect l="l" t="t" r="r" b="b"/>
              <a:pathLst>
                <a:path w="120000" h="120000" extrusionOk="0">
                  <a:moveTo>
                    <a:pt x="99183" y="0"/>
                  </a:moveTo>
                  <a:cubicBezTo>
                    <a:pt x="20816" y="0"/>
                    <a:pt x="20816" y="0"/>
                    <a:pt x="20816" y="0"/>
                  </a:cubicBezTo>
                  <a:cubicBezTo>
                    <a:pt x="9795" y="0"/>
                    <a:pt x="0" y="12352"/>
                    <a:pt x="0" y="30000"/>
                  </a:cubicBezTo>
                  <a:cubicBezTo>
                    <a:pt x="0" y="118235"/>
                    <a:pt x="0" y="118235"/>
                    <a:pt x="0" y="118235"/>
                  </a:cubicBezTo>
                  <a:cubicBezTo>
                    <a:pt x="2448" y="118235"/>
                    <a:pt x="4897" y="118235"/>
                    <a:pt x="6122" y="120000"/>
                  </a:cubicBezTo>
                  <a:cubicBezTo>
                    <a:pt x="6122" y="58235"/>
                    <a:pt x="6122" y="58235"/>
                    <a:pt x="6122" y="58235"/>
                  </a:cubicBezTo>
                  <a:cubicBezTo>
                    <a:pt x="113877" y="58235"/>
                    <a:pt x="113877" y="58235"/>
                    <a:pt x="113877" y="58235"/>
                  </a:cubicBezTo>
                  <a:cubicBezTo>
                    <a:pt x="113877" y="93529"/>
                    <a:pt x="113877" y="93529"/>
                    <a:pt x="113877" y="93529"/>
                  </a:cubicBezTo>
                  <a:cubicBezTo>
                    <a:pt x="116326" y="91764"/>
                    <a:pt x="118775" y="90000"/>
                    <a:pt x="119999" y="90000"/>
                  </a:cubicBezTo>
                  <a:cubicBezTo>
                    <a:pt x="119999" y="30000"/>
                    <a:pt x="119999" y="30000"/>
                    <a:pt x="119999" y="30000"/>
                  </a:cubicBezTo>
                  <a:cubicBezTo>
                    <a:pt x="119999" y="12352"/>
                    <a:pt x="111428" y="0"/>
                    <a:pt x="99183" y="0"/>
                  </a:cubicBezTo>
                  <a:close/>
                  <a:moveTo>
                    <a:pt x="113877" y="49411"/>
                  </a:moveTo>
                  <a:cubicBezTo>
                    <a:pt x="6122" y="49411"/>
                    <a:pt x="6122" y="49411"/>
                    <a:pt x="6122" y="49411"/>
                  </a:cubicBezTo>
                  <a:cubicBezTo>
                    <a:pt x="6122" y="30000"/>
                    <a:pt x="6122" y="30000"/>
                    <a:pt x="6122" y="30000"/>
                  </a:cubicBezTo>
                  <a:cubicBezTo>
                    <a:pt x="6122" y="17647"/>
                    <a:pt x="12244" y="8823"/>
                    <a:pt x="20816" y="8823"/>
                  </a:cubicBezTo>
                  <a:cubicBezTo>
                    <a:pt x="99183" y="8823"/>
                    <a:pt x="99183" y="8823"/>
                    <a:pt x="99183" y="8823"/>
                  </a:cubicBezTo>
                  <a:cubicBezTo>
                    <a:pt x="107755" y="8823"/>
                    <a:pt x="113877" y="17647"/>
                    <a:pt x="113877" y="30000"/>
                  </a:cubicBezTo>
                  <a:lnTo>
                    <a:pt x="113877" y="49411"/>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1" name="Google Shape;171;p7"/>
            <p:cNvSpPr/>
            <p:nvPr/>
          </p:nvSpPr>
          <p:spPr>
            <a:xfrm>
              <a:off x="7854950" y="4611688"/>
              <a:ext cx="219000" cy="27000"/>
            </a:xfrm>
            <a:custGeom>
              <a:avLst/>
              <a:gdLst/>
              <a:ahLst/>
              <a:cxnLst/>
              <a:rect l="l" t="t" r="r" b="b"/>
              <a:pathLst>
                <a:path w="120000" h="120000" extrusionOk="0">
                  <a:moveTo>
                    <a:pt x="111219" y="120000"/>
                  </a:moveTo>
                  <a:cubicBezTo>
                    <a:pt x="114146" y="120000"/>
                    <a:pt x="120000" y="96000"/>
                    <a:pt x="120000" y="72000"/>
                  </a:cubicBezTo>
                  <a:cubicBezTo>
                    <a:pt x="120000" y="24000"/>
                    <a:pt x="114146" y="0"/>
                    <a:pt x="111219" y="0"/>
                  </a:cubicBezTo>
                  <a:cubicBezTo>
                    <a:pt x="5853" y="0"/>
                    <a:pt x="5853" y="0"/>
                    <a:pt x="5853" y="0"/>
                  </a:cubicBezTo>
                  <a:cubicBezTo>
                    <a:pt x="2926" y="0"/>
                    <a:pt x="0" y="24000"/>
                    <a:pt x="0" y="72000"/>
                  </a:cubicBezTo>
                  <a:cubicBezTo>
                    <a:pt x="0" y="96000"/>
                    <a:pt x="2926" y="120000"/>
                    <a:pt x="5853" y="120000"/>
                  </a:cubicBezTo>
                  <a:lnTo>
                    <a:pt x="111219" y="120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2" name="Google Shape;172;p7"/>
            <p:cNvSpPr/>
            <p:nvPr/>
          </p:nvSpPr>
          <p:spPr>
            <a:xfrm>
              <a:off x="7929563" y="3865563"/>
              <a:ext cx="65100" cy="65100"/>
            </a:xfrm>
            <a:custGeom>
              <a:avLst/>
              <a:gdLst/>
              <a:ahLst/>
              <a:cxnLst/>
              <a:rect l="l" t="t" r="r" b="b"/>
              <a:pathLst>
                <a:path w="120000" h="120000" extrusionOk="0">
                  <a:moveTo>
                    <a:pt x="60000" y="0"/>
                  </a:moveTo>
                  <a:cubicBezTo>
                    <a:pt x="30000" y="0"/>
                    <a:pt x="0" y="20000"/>
                    <a:pt x="0" y="60000"/>
                  </a:cubicBezTo>
                  <a:cubicBezTo>
                    <a:pt x="0" y="90000"/>
                    <a:pt x="30000" y="120000"/>
                    <a:pt x="60000" y="120000"/>
                  </a:cubicBezTo>
                  <a:cubicBezTo>
                    <a:pt x="100000" y="120000"/>
                    <a:pt x="120000" y="90000"/>
                    <a:pt x="120000" y="60000"/>
                  </a:cubicBezTo>
                  <a:cubicBezTo>
                    <a:pt x="120000" y="20000"/>
                    <a:pt x="100000" y="0"/>
                    <a:pt x="60000" y="0"/>
                  </a:cubicBezTo>
                  <a:close/>
                  <a:moveTo>
                    <a:pt x="60000" y="70000"/>
                  </a:moveTo>
                  <a:cubicBezTo>
                    <a:pt x="60000" y="70000"/>
                    <a:pt x="50000" y="60000"/>
                    <a:pt x="50000" y="60000"/>
                  </a:cubicBezTo>
                  <a:cubicBezTo>
                    <a:pt x="50000" y="50000"/>
                    <a:pt x="60000" y="50000"/>
                    <a:pt x="60000" y="50000"/>
                  </a:cubicBezTo>
                  <a:cubicBezTo>
                    <a:pt x="70000" y="50000"/>
                    <a:pt x="70000" y="50000"/>
                    <a:pt x="70000" y="60000"/>
                  </a:cubicBezTo>
                  <a:cubicBezTo>
                    <a:pt x="70000" y="60000"/>
                    <a:pt x="70000" y="70000"/>
                    <a:pt x="60000" y="7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3" name="Google Shape;173;p7"/>
            <p:cNvSpPr/>
            <p:nvPr/>
          </p:nvSpPr>
          <p:spPr>
            <a:xfrm>
              <a:off x="6662738" y="4949825"/>
              <a:ext cx="566700" cy="681000"/>
            </a:xfrm>
            <a:custGeom>
              <a:avLst/>
              <a:gdLst/>
              <a:ahLst/>
              <a:cxnLst/>
              <a:rect l="l" t="t" r="r" b="b"/>
              <a:pathLst>
                <a:path w="120000" h="120000" extrusionOk="0">
                  <a:moveTo>
                    <a:pt x="116603" y="0"/>
                  </a:moveTo>
                  <a:cubicBezTo>
                    <a:pt x="2264" y="0"/>
                    <a:pt x="2264" y="0"/>
                    <a:pt x="2264" y="0"/>
                  </a:cubicBezTo>
                  <a:cubicBezTo>
                    <a:pt x="1132" y="0"/>
                    <a:pt x="0" y="944"/>
                    <a:pt x="0" y="1889"/>
                  </a:cubicBezTo>
                  <a:cubicBezTo>
                    <a:pt x="0" y="117165"/>
                    <a:pt x="0" y="117165"/>
                    <a:pt x="0" y="117165"/>
                  </a:cubicBezTo>
                  <a:cubicBezTo>
                    <a:pt x="0" y="119055"/>
                    <a:pt x="1132" y="120000"/>
                    <a:pt x="2264" y="120000"/>
                  </a:cubicBezTo>
                  <a:cubicBezTo>
                    <a:pt x="116603" y="120000"/>
                    <a:pt x="116603" y="120000"/>
                    <a:pt x="116603" y="120000"/>
                  </a:cubicBezTo>
                  <a:cubicBezTo>
                    <a:pt x="118867" y="120000"/>
                    <a:pt x="120000" y="119055"/>
                    <a:pt x="120000" y="117165"/>
                  </a:cubicBezTo>
                  <a:cubicBezTo>
                    <a:pt x="120000" y="1889"/>
                    <a:pt x="120000" y="1889"/>
                    <a:pt x="120000" y="1889"/>
                  </a:cubicBezTo>
                  <a:cubicBezTo>
                    <a:pt x="120000" y="944"/>
                    <a:pt x="118867" y="0"/>
                    <a:pt x="116603" y="0"/>
                  </a:cubicBezTo>
                  <a:close/>
                  <a:moveTo>
                    <a:pt x="96226" y="11338"/>
                  </a:moveTo>
                  <a:cubicBezTo>
                    <a:pt x="97358" y="11338"/>
                    <a:pt x="99622" y="13228"/>
                    <a:pt x="99622" y="14173"/>
                  </a:cubicBezTo>
                  <a:cubicBezTo>
                    <a:pt x="99622" y="16062"/>
                    <a:pt x="97358" y="17007"/>
                    <a:pt x="96226" y="17007"/>
                  </a:cubicBezTo>
                  <a:cubicBezTo>
                    <a:pt x="93962" y="17007"/>
                    <a:pt x="92830" y="16062"/>
                    <a:pt x="92830" y="14173"/>
                  </a:cubicBezTo>
                  <a:cubicBezTo>
                    <a:pt x="92830" y="13228"/>
                    <a:pt x="93962" y="11338"/>
                    <a:pt x="96226" y="11338"/>
                  </a:cubicBezTo>
                  <a:close/>
                  <a:moveTo>
                    <a:pt x="72452" y="11338"/>
                  </a:moveTo>
                  <a:cubicBezTo>
                    <a:pt x="73584" y="11338"/>
                    <a:pt x="74716" y="13228"/>
                    <a:pt x="74716" y="14173"/>
                  </a:cubicBezTo>
                  <a:cubicBezTo>
                    <a:pt x="74716" y="16062"/>
                    <a:pt x="73584" y="17007"/>
                    <a:pt x="72452" y="17007"/>
                  </a:cubicBezTo>
                  <a:cubicBezTo>
                    <a:pt x="70188" y="17007"/>
                    <a:pt x="69056" y="16062"/>
                    <a:pt x="69056" y="14173"/>
                  </a:cubicBezTo>
                  <a:cubicBezTo>
                    <a:pt x="69056" y="13228"/>
                    <a:pt x="70188" y="11338"/>
                    <a:pt x="72452" y="11338"/>
                  </a:cubicBezTo>
                  <a:close/>
                  <a:moveTo>
                    <a:pt x="47547" y="11338"/>
                  </a:moveTo>
                  <a:cubicBezTo>
                    <a:pt x="49811" y="11338"/>
                    <a:pt x="50943" y="13228"/>
                    <a:pt x="50943" y="14173"/>
                  </a:cubicBezTo>
                  <a:cubicBezTo>
                    <a:pt x="50943" y="16062"/>
                    <a:pt x="49811" y="17007"/>
                    <a:pt x="47547" y="17007"/>
                  </a:cubicBezTo>
                  <a:cubicBezTo>
                    <a:pt x="46415" y="17007"/>
                    <a:pt x="44150" y="16062"/>
                    <a:pt x="44150" y="14173"/>
                  </a:cubicBezTo>
                  <a:cubicBezTo>
                    <a:pt x="44150" y="13228"/>
                    <a:pt x="46415" y="11338"/>
                    <a:pt x="47547" y="11338"/>
                  </a:cubicBezTo>
                  <a:close/>
                  <a:moveTo>
                    <a:pt x="23773" y="11338"/>
                  </a:moveTo>
                  <a:cubicBezTo>
                    <a:pt x="26037" y="11338"/>
                    <a:pt x="27169" y="13228"/>
                    <a:pt x="27169" y="14173"/>
                  </a:cubicBezTo>
                  <a:cubicBezTo>
                    <a:pt x="27169" y="16062"/>
                    <a:pt x="26037" y="17007"/>
                    <a:pt x="23773" y="17007"/>
                  </a:cubicBezTo>
                  <a:cubicBezTo>
                    <a:pt x="21509" y="17007"/>
                    <a:pt x="20377" y="16062"/>
                    <a:pt x="20377" y="14173"/>
                  </a:cubicBezTo>
                  <a:cubicBezTo>
                    <a:pt x="20377" y="13228"/>
                    <a:pt x="21509" y="11338"/>
                    <a:pt x="23773" y="11338"/>
                  </a:cubicBezTo>
                  <a:close/>
                  <a:moveTo>
                    <a:pt x="114339" y="115275"/>
                  </a:moveTo>
                  <a:cubicBezTo>
                    <a:pt x="5660" y="115275"/>
                    <a:pt x="5660" y="115275"/>
                    <a:pt x="5660" y="115275"/>
                  </a:cubicBezTo>
                  <a:cubicBezTo>
                    <a:pt x="5660" y="4724"/>
                    <a:pt x="5660" y="4724"/>
                    <a:pt x="5660" y="4724"/>
                  </a:cubicBezTo>
                  <a:cubicBezTo>
                    <a:pt x="21509" y="4724"/>
                    <a:pt x="21509" y="4724"/>
                    <a:pt x="21509" y="4724"/>
                  </a:cubicBezTo>
                  <a:cubicBezTo>
                    <a:pt x="21509" y="7559"/>
                    <a:pt x="21509" y="7559"/>
                    <a:pt x="21509" y="7559"/>
                  </a:cubicBezTo>
                  <a:cubicBezTo>
                    <a:pt x="16981" y="8503"/>
                    <a:pt x="14716" y="11338"/>
                    <a:pt x="14716" y="14173"/>
                  </a:cubicBezTo>
                  <a:cubicBezTo>
                    <a:pt x="14716" y="18897"/>
                    <a:pt x="19245" y="21732"/>
                    <a:pt x="23773" y="21732"/>
                  </a:cubicBezTo>
                  <a:cubicBezTo>
                    <a:pt x="28301" y="21732"/>
                    <a:pt x="32830" y="18897"/>
                    <a:pt x="32830" y="14173"/>
                  </a:cubicBezTo>
                  <a:cubicBezTo>
                    <a:pt x="32830" y="11338"/>
                    <a:pt x="30566" y="8503"/>
                    <a:pt x="27169" y="7559"/>
                  </a:cubicBezTo>
                  <a:cubicBezTo>
                    <a:pt x="27169" y="4724"/>
                    <a:pt x="27169" y="4724"/>
                    <a:pt x="27169" y="4724"/>
                  </a:cubicBezTo>
                  <a:cubicBezTo>
                    <a:pt x="45283" y="4724"/>
                    <a:pt x="45283" y="4724"/>
                    <a:pt x="45283" y="4724"/>
                  </a:cubicBezTo>
                  <a:cubicBezTo>
                    <a:pt x="45283" y="7559"/>
                    <a:pt x="45283" y="7559"/>
                    <a:pt x="45283" y="7559"/>
                  </a:cubicBezTo>
                  <a:cubicBezTo>
                    <a:pt x="41886" y="8503"/>
                    <a:pt x="38490" y="11338"/>
                    <a:pt x="38490" y="14173"/>
                  </a:cubicBezTo>
                  <a:cubicBezTo>
                    <a:pt x="38490" y="18897"/>
                    <a:pt x="43018" y="21732"/>
                    <a:pt x="47547" y="21732"/>
                  </a:cubicBezTo>
                  <a:cubicBezTo>
                    <a:pt x="53207" y="21732"/>
                    <a:pt x="56603" y="18897"/>
                    <a:pt x="56603" y="14173"/>
                  </a:cubicBezTo>
                  <a:cubicBezTo>
                    <a:pt x="56603" y="11338"/>
                    <a:pt x="54339" y="8503"/>
                    <a:pt x="50943" y="7559"/>
                  </a:cubicBezTo>
                  <a:cubicBezTo>
                    <a:pt x="50943" y="4724"/>
                    <a:pt x="50943" y="4724"/>
                    <a:pt x="50943" y="4724"/>
                  </a:cubicBezTo>
                  <a:cubicBezTo>
                    <a:pt x="69056" y="4724"/>
                    <a:pt x="69056" y="4724"/>
                    <a:pt x="69056" y="4724"/>
                  </a:cubicBezTo>
                  <a:cubicBezTo>
                    <a:pt x="69056" y="7559"/>
                    <a:pt x="69056" y="7559"/>
                    <a:pt x="69056" y="7559"/>
                  </a:cubicBezTo>
                  <a:cubicBezTo>
                    <a:pt x="65660" y="8503"/>
                    <a:pt x="63396" y="11338"/>
                    <a:pt x="63396" y="14173"/>
                  </a:cubicBezTo>
                  <a:cubicBezTo>
                    <a:pt x="63396" y="18897"/>
                    <a:pt x="66792" y="21732"/>
                    <a:pt x="72452" y="21732"/>
                  </a:cubicBezTo>
                  <a:cubicBezTo>
                    <a:pt x="76981" y="21732"/>
                    <a:pt x="80377" y="18897"/>
                    <a:pt x="80377" y="14173"/>
                  </a:cubicBezTo>
                  <a:cubicBezTo>
                    <a:pt x="80377" y="11338"/>
                    <a:pt x="78113" y="8503"/>
                    <a:pt x="74716" y="7559"/>
                  </a:cubicBezTo>
                  <a:cubicBezTo>
                    <a:pt x="74716" y="4724"/>
                    <a:pt x="74716" y="4724"/>
                    <a:pt x="74716" y="4724"/>
                  </a:cubicBezTo>
                  <a:cubicBezTo>
                    <a:pt x="92830" y="4724"/>
                    <a:pt x="92830" y="4724"/>
                    <a:pt x="92830" y="4724"/>
                  </a:cubicBezTo>
                  <a:cubicBezTo>
                    <a:pt x="92830" y="7559"/>
                    <a:pt x="92830" y="7559"/>
                    <a:pt x="92830" y="7559"/>
                  </a:cubicBezTo>
                  <a:cubicBezTo>
                    <a:pt x="89433" y="8503"/>
                    <a:pt x="87169" y="11338"/>
                    <a:pt x="87169" y="14173"/>
                  </a:cubicBezTo>
                  <a:cubicBezTo>
                    <a:pt x="87169" y="18897"/>
                    <a:pt x="90566" y="21732"/>
                    <a:pt x="96226" y="21732"/>
                  </a:cubicBezTo>
                  <a:cubicBezTo>
                    <a:pt x="100754" y="21732"/>
                    <a:pt x="105283" y="18897"/>
                    <a:pt x="105283" y="14173"/>
                  </a:cubicBezTo>
                  <a:cubicBezTo>
                    <a:pt x="105283" y="11338"/>
                    <a:pt x="101886" y="8503"/>
                    <a:pt x="98490" y="7559"/>
                  </a:cubicBezTo>
                  <a:cubicBezTo>
                    <a:pt x="98490" y="4724"/>
                    <a:pt x="98490" y="4724"/>
                    <a:pt x="98490" y="4724"/>
                  </a:cubicBezTo>
                  <a:cubicBezTo>
                    <a:pt x="114339" y="4724"/>
                    <a:pt x="114339" y="4724"/>
                    <a:pt x="114339" y="4724"/>
                  </a:cubicBezTo>
                  <a:lnTo>
                    <a:pt x="114339" y="11527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4" name="Google Shape;174;p7"/>
            <p:cNvSpPr/>
            <p:nvPr/>
          </p:nvSpPr>
          <p:spPr>
            <a:xfrm>
              <a:off x="6764338" y="5132388"/>
              <a:ext cx="101700" cy="85800"/>
            </a:xfrm>
            <a:custGeom>
              <a:avLst/>
              <a:gdLst/>
              <a:ahLst/>
              <a:cxnLst/>
              <a:rect l="l" t="t" r="r" b="b"/>
              <a:pathLst>
                <a:path w="120000" h="120000" extrusionOk="0">
                  <a:moveTo>
                    <a:pt x="25263" y="112500"/>
                  </a:moveTo>
                  <a:cubicBezTo>
                    <a:pt x="25263" y="120000"/>
                    <a:pt x="31578" y="120000"/>
                    <a:pt x="37894" y="120000"/>
                  </a:cubicBezTo>
                  <a:cubicBezTo>
                    <a:pt x="37894" y="120000"/>
                    <a:pt x="44210" y="120000"/>
                    <a:pt x="50526" y="112500"/>
                  </a:cubicBezTo>
                  <a:cubicBezTo>
                    <a:pt x="113684" y="37500"/>
                    <a:pt x="113684" y="37500"/>
                    <a:pt x="113684" y="37500"/>
                  </a:cubicBezTo>
                  <a:cubicBezTo>
                    <a:pt x="120000" y="30000"/>
                    <a:pt x="120000" y="15000"/>
                    <a:pt x="113684" y="7500"/>
                  </a:cubicBezTo>
                  <a:cubicBezTo>
                    <a:pt x="107368" y="0"/>
                    <a:pt x="101052" y="0"/>
                    <a:pt x="94736" y="7500"/>
                  </a:cubicBezTo>
                  <a:cubicBezTo>
                    <a:pt x="37894" y="75000"/>
                    <a:pt x="37894" y="75000"/>
                    <a:pt x="37894" y="75000"/>
                  </a:cubicBezTo>
                  <a:cubicBezTo>
                    <a:pt x="31578" y="67500"/>
                    <a:pt x="31578" y="67500"/>
                    <a:pt x="31578" y="67500"/>
                  </a:cubicBezTo>
                  <a:cubicBezTo>
                    <a:pt x="25263" y="60000"/>
                    <a:pt x="12631" y="60000"/>
                    <a:pt x="6315" y="67500"/>
                  </a:cubicBezTo>
                  <a:cubicBezTo>
                    <a:pt x="0" y="75000"/>
                    <a:pt x="0" y="90000"/>
                    <a:pt x="6315" y="90000"/>
                  </a:cubicBezTo>
                  <a:lnTo>
                    <a:pt x="25263" y="1125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5" name="Google Shape;175;p7"/>
            <p:cNvSpPr/>
            <p:nvPr/>
          </p:nvSpPr>
          <p:spPr>
            <a:xfrm>
              <a:off x="6764338" y="5245100"/>
              <a:ext cx="101700" cy="85800"/>
            </a:xfrm>
            <a:custGeom>
              <a:avLst/>
              <a:gdLst/>
              <a:ahLst/>
              <a:cxnLst/>
              <a:rect l="l" t="t" r="r" b="b"/>
              <a:pathLst>
                <a:path w="120000" h="120000" extrusionOk="0">
                  <a:moveTo>
                    <a:pt x="25263" y="112500"/>
                  </a:moveTo>
                  <a:cubicBezTo>
                    <a:pt x="25263" y="120000"/>
                    <a:pt x="31578" y="120000"/>
                    <a:pt x="37894" y="120000"/>
                  </a:cubicBezTo>
                  <a:cubicBezTo>
                    <a:pt x="37894" y="120000"/>
                    <a:pt x="44210" y="120000"/>
                    <a:pt x="50526" y="112500"/>
                  </a:cubicBezTo>
                  <a:cubicBezTo>
                    <a:pt x="113684" y="37500"/>
                    <a:pt x="113684" y="37500"/>
                    <a:pt x="113684" y="37500"/>
                  </a:cubicBezTo>
                  <a:cubicBezTo>
                    <a:pt x="120000" y="30000"/>
                    <a:pt x="120000" y="15000"/>
                    <a:pt x="113684" y="7500"/>
                  </a:cubicBezTo>
                  <a:cubicBezTo>
                    <a:pt x="107368" y="0"/>
                    <a:pt x="101052" y="0"/>
                    <a:pt x="94736" y="7500"/>
                  </a:cubicBezTo>
                  <a:cubicBezTo>
                    <a:pt x="37894" y="75000"/>
                    <a:pt x="37894" y="75000"/>
                    <a:pt x="37894" y="75000"/>
                  </a:cubicBezTo>
                  <a:cubicBezTo>
                    <a:pt x="31578" y="67500"/>
                    <a:pt x="31578" y="67500"/>
                    <a:pt x="31578" y="67500"/>
                  </a:cubicBezTo>
                  <a:cubicBezTo>
                    <a:pt x="25263" y="60000"/>
                    <a:pt x="12631" y="60000"/>
                    <a:pt x="6315" y="67500"/>
                  </a:cubicBezTo>
                  <a:cubicBezTo>
                    <a:pt x="0" y="75000"/>
                    <a:pt x="0" y="90000"/>
                    <a:pt x="6315" y="97500"/>
                  </a:cubicBezTo>
                  <a:lnTo>
                    <a:pt x="25263" y="1125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6" name="Google Shape;176;p7"/>
            <p:cNvSpPr/>
            <p:nvPr/>
          </p:nvSpPr>
          <p:spPr>
            <a:xfrm>
              <a:off x="6892925" y="5154613"/>
              <a:ext cx="246000" cy="52500"/>
            </a:xfrm>
            <a:custGeom>
              <a:avLst/>
              <a:gdLst/>
              <a:ahLst/>
              <a:cxnLst/>
              <a:rect l="l" t="t" r="r" b="b"/>
              <a:pathLst>
                <a:path w="120000" h="120000" extrusionOk="0">
                  <a:moveTo>
                    <a:pt x="10434" y="84000"/>
                  </a:moveTo>
                  <a:cubicBezTo>
                    <a:pt x="15652" y="72000"/>
                    <a:pt x="20869" y="60000"/>
                    <a:pt x="28695" y="60000"/>
                  </a:cubicBezTo>
                  <a:cubicBezTo>
                    <a:pt x="28695" y="60000"/>
                    <a:pt x="28695" y="60000"/>
                    <a:pt x="28695" y="60000"/>
                  </a:cubicBezTo>
                  <a:cubicBezTo>
                    <a:pt x="28695" y="60000"/>
                    <a:pt x="28695" y="72000"/>
                    <a:pt x="28695" y="72000"/>
                  </a:cubicBezTo>
                  <a:cubicBezTo>
                    <a:pt x="31304" y="96000"/>
                    <a:pt x="39130" y="120000"/>
                    <a:pt x="46956" y="120000"/>
                  </a:cubicBezTo>
                  <a:cubicBezTo>
                    <a:pt x="49565" y="120000"/>
                    <a:pt x="49565" y="108000"/>
                    <a:pt x="52173" y="108000"/>
                  </a:cubicBezTo>
                  <a:cubicBezTo>
                    <a:pt x="57391" y="108000"/>
                    <a:pt x="62608" y="96000"/>
                    <a:pt x="65217" y="84000"/>
                  </a:cubicBezTo>
                  <a:cubicBezTo>
                    <a:pt x="67826" y="84000"/>
                    <a:pt x="67826" y="72000"/>
                    <a:pt x="70434" y="72000"/>
                  </a:cubicBezTo>
                  <a:cubicBezTo>
                    <a:pt x="73043" y="60000"/>
                    <a:pt x="78260" y="60000"/>
                    <a:pt x="80869" y="60000"/>
                  </a:cubicBezTo>
                  <a:cubicBezTo>
                    <a:pt x="83478" y="60000"/>
                    <a:pt x="83478" y="72000"/>
                    <a:pt x="86086" y="72000"/>
                  </a:cubicBezTo>
                  <a:cubicBezTo>
                    <a:pt x="88695" y="84000"/>
                    <a:pt x="88695" y="96000"/>
                    <a:pt x="91304" y="96000"/>
                  </a:cubicBezTo>
                  <a:cubicBezTo>
                    <a:pt x="99130" y="120000"/>
                    <a:pt x="109565" y="108000"/>
                    <a:pt x="117391" y="84000"/>
                  </a:cubicBezTo>
                  <a:cubicBezTo>
                    <a:pt x="120000" y="72000"/>
                    <a:pt x="120000" y="48000"/>
                    <a:pt x="117391" y="36000"/>
                  </a:cubicBezTo>
                  <a:cubicBezTo>
                    <a:pt x="114782" y="24000"/>
                    <a:pt x="109565" y="24000"/>
                    <a:pt x="106956" y="36000"/>
                  </a:cubicBezTo>
                  <a:cubicBezTo>
                    <a:pt x="104347" y="48000"/>
                    <a:pt x="101739" y="48000"/>
                    <a:pt x="99130" y="48000"/>
                  </a:cubicBezTo>
                  <a:cubicBezTo>
                    <a:pt x="96521" y="48000"/>
                    <a:pt x="96521" y="36000"/>
                    <a:pt x="93913" y="36000"/>
                  </a:cubicBezTo>
                  <a:cubicBezTo>
                    <a:pt x="91304" y="24000"/>
                    <a:pt x="91304" y="12000"/>
                    <a:pt x="86086" y="12000"/>
                  </a:cubicBezTo>
                  <a:cubicBezTo>
                    <a:pt x="80869" y="0"/>
                    <a:pt x="73043" y="0"/>
                    <a:pt x="65217" y="24000"/>
                  </a:cubicBezTo>
                  <a:cubicBezTo>
                    <a:pt x="62608" y="24000"/>
                    <a:pt x="60000" y="24000"/>
                    <a:pt x="60000" y="36000"/>
                  </a:cubicBezTo>
                  <a:cubicBezTo>
                    <a:pt x="54782" y="36000"/>
                    <a:pt x="52173" y="48000"/>
                    <a:pt x="49565" y="48000"/>
                  </a:cubicBezTo>
                  <a:cubicBezTo>
                    <a:pt x="44347" y="60000"/>
                    <a:pt x="41739" y="48000"/>
                    <a:pt x="41739" y="48000"/>
                  </a:cubicBezTo>
                  <a:cubicBezTo>
                    <a:pt x="39130" y="48000"/>
                    <a:pt x="39130" y="36000"/>
                    <a:pt x="39130" y="36000"/>
                  </a:cubicBezTo>
                  <a:cubicBezTo>
                    <a:pt x="39130" y="24000"/>
                    <a:pt x="36521" y="12000"/>
                    <a:pt x="33913" y="0"/>
                  </a:cubicBezTo>
                  <a:cubicBezTo>
                    <a:pt x="31304" y="0"/>
                    <a:pt x="28695" y="0"/>
                    <a:pt x="26086" y="0"/>
                  </a:cubicBezTo>
                  <a:cubicBezTo>
                    <a:pt x="18260" y="0"/>
                    <a:pt x="10434" y="12000"/>
                    <a:pt x="5217" y="36000"/>
                  </a:cubicBezTo>
                  <a:cubicBezTo>
                    <a:pt x="2608" y="48000"/>
                    <a:pt x="0" y="60000"/>
                    <a:pt x="2608" y="84000"/>
                  </a:cubicBezTo>
                  <a:cubicBezTo>
                    <a:pt x="5217" y="96000"/>
                    <a:pt x="7826" y="96000"/>
                    <a:pt x="10434" y="84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7" name="Google Shape;177;p7"/>
            <p:cNvSpPr/>
            <p:nvPr/>
          </p:nvSpPr>
          <p:spPr>
            <a:xfrm>
              <a:off x="6881813" y="5256213"/>
              <a:ext cx="273000" cy="63600"/>
            </a:xfrm>
            <a:custGeom>
              <a:avLst/>
              <a:gdLst/>
              <a:ahLst/>
              <a:cxnLst/>
              <a:rect l="l" t="t" r="r" b="b"/>
              <a:pathLst>
                <a:path w="120000" h="120000" extrusionOk="0">
                  <a:moveTo>
                    <a:pt x="2352" y="110000"/>
                  </a:moveTo>
                  <a:cubicBezTo>
                    <a:pt x="4705" y="120000"/>
                    <a:pt x="4705" y="120000"/>
                    <a:pt x="7058" y="120000"/>
                  </a:cubicBezTo>
                  <a:cubicBezTo>
                    <a:pt x="9411" y="120000"/>
                    <a:pt x="9411" y="110000"/>
                    <a:pt x="11764" y="110000"/>
                  </a:cubicBezTo>
                  <a:cubicBezTo>
                    <a:pt x="14117" y="90000"/>
                    <a:pt x="18823" y="80000"/>
                    <a:pt x="23529" y="80000"/>
                  </a:cubicBezTo>
                  <a:cubicBezTo>
                    <a:pt x="23529" y="80000"/>
                    <a:pt x="23529" y="80000"/>
                    <a:pt x="25882" y="80000"/>
                  </a:cubicBezTo>
                  <a:cubicBezTo>
                    <a:pt x="25882" y="80000"/>
                    <a:pt x="25882" y="80000"/>
                    <a:pt x="25882" y="80000"/>
                  </a:cubicBezTo>
                  <a:cubicBezTo>
                    <a:pt x="25882" y="80000"/>
                    <a:pt x="25882" y="80000"/>
                    <a:pt x="25882" y="80000"/>
                  </a:cubicBezTo>
                  <a:cubicBezTo>
                    <a:pt x="25882" y="80000"/>
                    <a:pt x="28235" y="90000"/>
                    <a:pt x="28235" y="90000"/>
                  </a:cubicBezTo>
                  <a:cubicBezTo>
                    <a:pt x="32941" y="100000"/>
                    <a:pt x="40000" y="100000"/>
                    <a:pt x="47058" y="90000"/>
                  </a:cubicBezTo>
                  <a:cubicBezTo>
                    <a:pt x="49411" y="80000"/>
                    <a:pt x="51764" y="80000"/>
                    <a:pt x="54117" y="70000"/>
                  </a:cubicBezTo>
                  <a:cubicBezTo>
                    <a:pt x="54117" y="60000"/>
                    <a:pt x="56470" y="60000"/>
                    <a:pt x="58823" y="60000"/>
                  </a:cubicBezTo>
                  <a:cubicBezTo>
                    <a:pt x="61176" y="50000"/>
                    <a:pt x="63529" y="50000"/>
                    <a:pt x="65882" y="60000"/>
                  </a:cubicBezTo>
                  <a:cubicBezTo>
                    <a:pt x="65882" y="60000"/>
                    <a:pt x="65882" y="60000"/>
                    <a:pt x="65882" y="60000"/>
                  </a:cubicBezTo>
                  <a:cubicBezTo>
                    <a:pt x="65882" y="70000"/>
                    <a:pt x="68235" y="80000"/>
                    <a:pt x="70588" y="90000"/>
                  </a:cubicBezTo>
                  <a:cubicBezTo>
                    <a:pt x="72941" y="100000"/>
                    <a:pt x="75294" y="100000"/>
                    <a:pt x="77647" y="100000"/>
                  </a:cubicBezTo>
                  <a:cubicBezTo>
                    <a:pt x="89411" y="110000"/>
                    <a:pt x="103529" y="100000"/>
                    <a:pt x="115294" y="90000"/>
                  </a:cubicBezTo>
                  <a:cubicBezTo>
                    <a:pt x="117647" y="90000"/>
                    <a:pt x="120000" y="80000"/>
                    <a:pt x="120000" y="60000"/>
                  </a:cubicBezTo>
                  <a:cubicBezTo>
                    <a:pt x="117647" y="50000"/>
                    <a:pt x="115294" y="40000"/>
                    <a:pt x="112941" y="40000"/>
                  </a:cubicBezTo>
                  <a:cubicBezTo>
                    <a:pt x="101176" y="50000"/>
                    <a:pt x="89411" y="60000"/>
                    <a:pt x="77647" y="50000"/>
                  </a:cubicBezTo>
                  <a:cubicBezTo>
                    <a:pt x="77647" y="50000"/>
                    <a:pt x="77647" y="50000"/>
                    <a:pt x="77647" y="50000"/>
                  </a:cubicBezTo>
                  <a:cubicBezTo>
                    <a:pt x="77647" y="50000"/>
                    <a:pt x="77647" y="50000"/>
                    <a:pt x="77647" y="50000"/>
                  </a:cubicBezTo>
                  <a:cubicBezTo>
                    <a:pt x="75294" y="40000"/>
                    <a:pt x="75294" y="40000"/>
                    <a:pt x="75294" y="30000"/>
                  </a:cubicBezTo>
                  <a:cubicBezTo>
                    <a:pt x="70588" y="0"/>
                    <a:pt x="61176" y="0"/>
                    <a:pt x="54117" y="10000"/>
                  </a:cubicBezTo>
                  <a:cubicBezTo>
                    <a:pt x="51764" y="10000"/>
                    <a:pt x="49411" y="20000"/>
                    <a:pt x="47058" y="30000"/>
                  </a:cubicBezTo>
                  <a:cubicBezTo>
                    <a:pt x="44705" y="30000"/>
                    <a:pt x="42352" y="40000"/>
                    <a:pt x="42352" y="40000"/>
                  </a:cubicBezTo>
                  <a:cubicBezTo>
                    <a:pt x="40000" y="50000"/>
                    <a:pt x="35294" y="50000"/>
                    <a:pt x="35294" y="50000"/>
                  </a:cubicBezTo>
                  <a:cubicBezTo>
                    <a:pt x="35294" y="50000"/>
                    <a:pt x="35294" y="40000"/>
                    <a:pt x="32941" y="40000"/>
                  </a:cubicBezTo>
                  <a:cubicBezTo>
                    <a:pt x="32941" y="40000"/>
                    <a:pt x="32941" y="40000"/>
                    <a:pt x="30588" y="30000"/>
                  </a:cubicBezTo>
                  <a:cubicBezTo>
                    <a:pt x="28235" y="30000"/>
                    <a:pt x="25882" y="30000"/>
                    <a:pt x="23529" y="30000"/>
                  </a:cubicBezTo>
                  <a:cubicBezTo>
                    <a:pt x="14117" y="30000"/>
                    <a:pt x="7058" y="50000"/>
                    <a:pt x="2352" y="80000"/>
                  </a:cubicBezTo>
                  <a:cubicBezTo>
                    <a:pt x="0" y="90000"/>
                    <a:pt x="0" y="100000"/>
                    <a:pt x="2352" y="110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8" name="Google Shape;178;p7"/>
            <p:cNvSpPr/>
            <p:nvPr/>
          </p:nvSpPr>
          <p:spPr>
            <a:xfrm>
              <a:off x="6753225" y="5400675"/>
              <a:ext cx="406500" cy="92100"/>
            </a:xfrm>
            <a:custGeom>
              <a:avLst/>
              <a:gdLst/>
              <a:ahLst/>
              <a:cxnLst/>
              <a:rect l="l" t="t" r="r" b="b"/>
              <a:pathLst>
                <a:path w="120000" h="120000" extrusionOk="0">
                  <a:moveTo>
                    <a:pt x="113684" y="49411"/>
                  </a:moveTo>
                  <a:cubicBezTo>
                    <a:pt x="112105" y="49411"/>
                    <a:pt x="110526" y="42352"/>
                    <a:pt x="110526" y="42352"/>
                  </a:cubicBezTo>
                  <a:cubicBezTo>
                    <a:pt x="108947" y="42352"/>
                    <a:pt x="105789" y="35294"/>
                    <a:pt x="104210" y="35294"/>
                  </a:cubicBezTo>
                  <a:cubicBezTo>
                    <a:pt x="99473" y="35294"/>
                    <a:pt x="96315" y="42352"/>
                    <a:pt x="94736" y="56470"/>
                  </a:cubicBezTo>
                  <a:cubicBezTo>
                    <a:pt x="93157" y="56470"/>
                    <a:pt x="93157" y="56470"/>
                    <a:pt x="93157" y="56470"/>
                  </a:cubicBezTo>
                  <a:cubicBezTo>
                    <a:pt x="91578" y="63529"/>
                    <a:pt x="90000" y="63529"/>
                    <a:pt x="88421" y="63529"/>
                  </a:cubicBezTo>
                  <a:cubicBezTo>
                    <a:pt x="88421" y="63529"/>
                    <a:pt x="90000" y="56470"/>
                    <a:pt x="90000" y="49411"/>
                  </a:cubicBezTo>
                  <a:cubicBezTo>
                    <a:pt x="90000" y="35294"/>
                    <a:pt x="91578" y="21176"/>
                    <a:pt x="88421" y="7058"/>
                  </a:cubicBezTo>
                  <a:cubicBezTo>
                    <a:pt x="88421" y="0"/>
                    <a:pt x="85263" y="0"/>
                    <a:pt x="83684" y="0"/>
                  </a:cubicBezTo>
                  <a:cubicBezTo>
                    <a:pt x="48947" y="77647"/>
                    <a:pt x="48947" y="77647"/>
                    <a:pt x="48947" y="77647"/>
                  </a:cubicBezTo>
                  <a:cubicBezTo>
                    <a:pt x="52105" y="35294"/>
                    <a:pt x="52105" y="35294"/>
                    <a:pt x="52105" y="35294"/>
                  </a:cubicBezTo>
                  <a:cubicBezTo>
                    <a:pt x="52105" y="28235"/>
                    <a:pt x="52105" y="21176"/>
                    <a:pt x="50526" y="14117"/>
                  </a:cubicBezTo>
                  <a:cubicBezTo>
                    <a:pt x="48947" y="14117"/>
                    <a:pt x="48947" y="7058"/>
                    <a:pt x="47368" y="14117"/>
                  </a:cubicBezTo>
                  <a:cubicBezTo>
                    <a:pt x="37894" y="14117"/>
                    <a:pt x="28421" y="35294"/>
                    <a:pt x="22105" y="63529"/>
                  </a:cubicBezTo>
                  <a:cubicBezTo>
                    <a:pt x="22105" y="63529"/>
                    <a:pt x="22105" y="63529"/>
                    <a:pt x="22105" y="63529"/>
                  </a:cubicBezTo>
                  <a:cubicBezTo>
                    <a:pt x="22105" y="49411"/>
                    <a:pt x="22105" y="42352"/>
                    <a:pt x="22105" y="35294"/>
                  </a:cubicBezTo>
                  <a:cubicBezTo>
                    <a:pt x="22105" y="28235"/>
                    <a:pt x="20526" y="21176"/>
                    <a:pt x="20526" y="21176"/>
                  </a:cubicBezTo>
                  <a:cubicBezTo>
                    <a:pt x="18947" y="14117"/>
                    <a:pt x="17368" y="14117"/>
                    <a:pt x="15789" y="21176"/>
                  </a:cubicBezTo>
                  <a:cubicBezTo>
                    <a:pt x="11052" y="28235"/>
                    <a:pt x="6315" y="49411"/>
                    <a:pt x="1578" y="63529"/>
                  </a:cubicBezTo>
                  <a:cubicBezTo>
                    <a:pt x="0" y="70588"/>
                    <a:pt x="0" y="84705"/>
                    <a:pt x="1578" y="91764"/>
                  </a:cubicBezTo>
                  <a:cubicBezTo>
                    <a:pt x="3157" y="98823"/>
                    <a:pt x="6315" y="98823"/>
                    <a:pt x="7894" y="91764"/>
                  </a:cubicBezTo>
                  <a:cubicBezTo>
                    <a:pt x="9473" y="84705"/>
                    <a:pt x="11052" y="77647"/>
                    <a:pt x="12631" y="70588"/>
                  </a:cubicBezTo>
                  <a:cubicBezTo>
                    <a:pt x="12631" y="70588"/>
                    <a:pt x="12631" y="77647"/>
                    <a:pt x="12631" y="77647"/>
                  </a:cubicBezTo>
                  <a:cubicBezTo>
                    <a:pt x="12631" y="84705"/>
                    <a:pt x="12631" y="91764"/>
                    <a:pt x="14210" y="91764"/>
                  </a:cubicBezTo>
                  <a:cubicBezTo>
                    <a:pt x="15789" y="98823"/>
                    <a:pt x="18947" y="112941"/>
                    <a:pt x="26842" y="84705"/>
                  </a:cubicBezTo>
                  <a:cubicBezTo>
                    <a:pt x="31578" y="70588"/>
                    <a:pt x="36315" y="56470"/>
                    <a:pt x="42631" y="49411"/>
                  </a:cubicBezTo>
                  <a:cubicBezTo>
                    <a:pt x="39473" y="84705"/>
                    <a:pt x="39473" y="84705"/>
                    <a:pt x="39473" y="84705"/>
                  </a:cubicBezTo>
                  <a:cubicBezTo>
                    <a:pt x="39473" y="91764"/>
                    <a:pt x="39473" y="105882"/>
                    <a:pt x="41052" y="112941"/>
                  </a:cubicBezTo>
                  <a:cubicBezTo>
                    <a:pt x="42631" y="120000"/>
                    <a:pt x="42631" y="120000"/>
                    <a:pt x="45789" y="120000"/>
                  </a:cubicBezTo>
                  <a:cubicBezTo>
                    <a:pt x="45789" y="120000"/>
                    <a:pt x="47368" y="120000"/>
                    <a:pt x="48947" y="120000"/>
                  </a:cubicBezTo>
                  <a:cubicBezTo>
                    <a:pt x="82105" y="49411"/>
                    <a:pt x="82105" y="49411"/>
                    <a:pt x="82105" y="49411"/>
                  </a:cubicBezTo>
                  <a:cubicBezTo>
                    <a:pt x="80526" y="56470"/>
                    <a:pt x="80526" y="70588"/>
                    <a:pt x="82105" y="77647"/>
                  </a:cubicBezTo>
                  <a:cubicBezTo>
                    <a:pt x="83684" y="91764"/>
                    <a:pt x="85263" y="91764"/>
                    <a:pt x="86842" y="98823"/>
                  </a:cubicBezTo>
                  <a:cubicBezTo>
                    <a:pt x="90000" y="98823"/>
                    <a:pt x="94736" y="98823"/>
                    <a:pt x="96315" y="91764"/>
                  </a:cubicBezTo>
                  <a:cubicBezTo>
                    <a:pt x="97894" y="84705"/>
                    <a:pt x="97894" y="84705"/>
                    <a:pt x="99473" y="84705"/>
                  </a:cubicBezTo>
                  <a:cubicBezTo>
                    <a:pt x="101052" y="77647"/>
                    <a:pt x="102631" y="70588"/>
                    <a:pt x="104210" y="70588"/>
                  </a:cubicBezTo>
                  <a:cubicBezTo>
                    <a:pt x="104210" y="70588"/>
                    <a:pt x="105789" y="77647"/>
                    <a:pt x="107368" y="77647"/>
                  </a:cubicBezTo>
                  <a:cubicBezTo>
                    <a:pt x="110526" y="84705"/>
                    <a:pt x="115263" y="91764"/>
                    <a:pt x="118421" y="70588"/>
                  </a:cubicBezTo>
                  <a:cubicBezTo>
                    <a:pt x="120000" y="63529"/>
                    <a:pt x="120000" y="56470"/>
                    <a:pt x="118421" y="49411"/>
                  </a:cubicBezTo>
                  <a:cubicBezTo>
                    <a:pt x="116842" y="42352"/>
                    <a:pt x="115263" y="42352"/>
                    <a:pt x="113684" y="49411"/>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9" name="Google Shape;179;p7"/>
            <p:cNvSpPr/>
            <p:nvPr/>
          </p:nvSpPr>
          <p:spPr>
            <a:xfrm>
              <a:off x="7326313" y="4976813"/>
              <a:ext cx="165000" cy="611100"/>
            </a:xfrm>
            <a:custGeom>
              <a:avLst/>
              <a:gdLst/>
              <a:ahLst/>
              <a:cxnLst/>
              <a:rect l="l" t="t" r="r" b="b"/>
              <a:pathLst>
                <a:path w="120000" h="120000" extrusionOk="0">
                  <a:moveTo>
                    <a:pt x="81290" y="5263"/>
                  </a:moveTo>
                  <a:cubicBezTo>
                    <a:pt x="73548" y="5263"/>
                    <a:pt x="73548" y="5263"/>
                    <a:pt x="73548" y="5263"/>
                  </a:cubicBezTo>
                  <a:cubicBezTo>
                    <a:pt x="65806" y="2105"/>
                    <a:pt x="54193" y="0"/>
                    <a:pt x="38709" y="0"/>
                  </a:cubicBezTo>
                  <a:cubicBezTo>
                    <a:pt x="15483" y="0"/>
                    <a:pt x="0" y="4210"/>
                    <a:pt x="0" y="10526"/>
                  </a:cubicBezTo>
                  <a:cubicBezTo>
                    <a:pt x="0" y="91578"/>
                    <a:pt x="0" y="91578"/>
                    <a:pt x="0" y="91578"/>
                  </a:cubicBezTo>
                  <a:cubicBezTo>
                    <a:pt x="0" y="91578"/>
                    <a:pt x="0" y="92631"/>
                    <a:pt x="0" y="92631"/>
                  </a:cubicBezTo>
                  <a:cubicBezTo>
                    <a:pt x="30967" y="117894"/>
                    <a:pt x="30967" y="117894"/>
                    <a:pt x="30967" y="117894"/>
                  </a:cubicBezTo>
                  <a:cubicBezTo>
                    <a:pt x="30967" y="118947"/>
                    <a:pt x="34838" y="119999"/>
                    <a:pt x="38709" y="119999"/>
                  </a:cubicBezTo>
                  <a:cubicBezTo>
                    <a:pt x="42580" y="119999"/>
                    <a:pt x="46451" y="118947"/>
                    <a:pt x="46451" y="117894"/>
                  </a:cubicBezTo>
                  <a:cubicBezTo>
                    <a:pt x="77419" y="92631"/>
                    <a:pt x="77419" y="92631"/>
                    <a:pt x="77419" y="92631"/>
                  </a:cubicBezTo>
                  <a:cubicBezTo>
                    <a:pt x="77419" y="92631"/>
                    <a:pt x="81290" y="91578"/>
                    <a:pt x="81290" y="91578"/>
                  </a:cubicBezTo>
                  <a:cubicBezTo>
                    <a:pt x="81290" y="10526"/>
                    <a:pt x="81290" y="10526"/>
                    <a:pt x="81290" y="10526"/>
                  </a:cubicBezTo>
                  <a:cubicBezTo>
                    <a:pt x="81290" y="10526"/>
                    <a:pt x="81290" y="10526"/>
                    <a:pt x="81290" y="10526"/>
                  </a:cubicBezTo>
                  <a:cubicBezTo>
                    <a:pt x="81290" y="10526"/>
                    <a:pt x="81290" y="10526"/>
                    <a:pt x="81290" y="10526"/>
                  </a:cubicBezTo>
                  <a:cubicBezTo>
                    <a:pt x="92903" y="10526"/>
                    <a:pt x="100645" y="12631"/>
                    <a:pt x="100645" y="15789"/>
                  </a:cubicBezTo>
                  <a:cubicBezTo>
                    <a:pt x="100645" y="57894"/>
                    <a:pt x="100645" y="57894"/>
                    <a:pt x="100645" y="57894"/>
                  </a:cubicBezTo>
                  <a:cubicBezTo>
                    <a:pt x="100645" y="59999"/>
                    <a:pt x="104516" y="61052"/>
                    <a:pt x="112258" y="61052"/>
                  </a:cubicBezTo>
                  <a:cubicBezTo>
                    <a:pt x="116129" y="61052"/>
                    <a:pt x="120000" y="59999"/>
                    <a:pt x="120000" y="57894"/>
                  </a:cubicBezTo>
                  <a:cubicBezTo>
                    <a:pt x="120000" y="15789"/>
                    <a:pt x="120000" y="15789"/>
                    <a:pt x="120000" y="15789"/>
                  </a:cubicBezTo>
                  <a:cubicBezTo>
                    <a:pt x="120000" y="10526"/>
                    <a:pt x="100645" y="5263"/>
                    <a:pt x="81290" y="5263"/>
                  </a:cubicBezTo>
                  <a:close/>
                  <a:moveTo>
                    <a:pt x="38709" y="108421"/>
                  </a:moveTo>
                  <a:cubicBezTo>
                    <a:pt x="19354" y="91578"/>
                    <a:pt x="19354" y="91578"/>
                    <a:pt x="19354" y="91578"/>
                  </a:cubicBezTo>
                  <a:cubicBezTo>
                    <a:pt x="58064" y="91578"/>
                    <a:pt x="58064" y="91578"/>
                    <a:pt x="58064" y="91578"/>
                  </a:cubicBezTo>
                  <a:lnTo>
                    <a:pt x="38709" y="108421"/>
                  </a:lnTo>
                  <a:close/>
                  <a:moveTo>
                    <a:pt x="61935" y="86315"/>
                  </a:moveTo>
                  <a:cubicBezTo>
                    <a:pt x="19354" y="86315"/>
                    <a:pt x="19354" y="86315"/>
                    <a:pt x="19354" y="86315"/>
                  </a:cubicBezTo>
                  <a:cubicBezTo>
                    <a:pt x="19354" y="52631"/>
                    <a:pt x="19354" y="52631"/>
                    <a:pt x="19354" y="52631"/>
                  </a:cubicBezTo>
                  <a:cubicBezTo>
                    <a:pt x="61935" y="52631"/>
                    <a:pt x="61935" y="52631"/>
                    <a:pt x="61935" y="52631"/>
                  </a:cubicBezTo>
                  <a:lnTo>
                    <a:pt x="61935" y="86315"/>
                  </a:lnTo>
                  <a:close/>
                  <a:moveTo>
                    <a:pt x="61935" y="47368"/>
                  </a:moveTo>
                  <a:cubicBezTo>
                    <a:pt x="19354" y="47368"/>
                    <a:pt x="19354" y="47368"/>
                    <a:pt x="19354" y="47368"/>
                  </a:cubicBezTo>
                  <a:cubicBezTo>
                    <a:pt x="19354" y="10526"/>
                    <a:pt x="19354" y="10526"/>
                    <a:pt x="19354" y="10526"/>
                  </a:cubicBezTo>
                  <a:cubicBezTo>
                    <a:pt x="19354" y="7368"/>
                    <a:pt x="27096" y="5263"/>
                    <a:pt x="38709" y="5263"/>
                  </a:cubicBezTo>
                  <a:cubicBezTo>
                    <a:pt x="50322" y="5263"/>
                    <a:pt x="61935" y="7368"/>
                    <a:pt x="61935" y="10526"/>
                  </a:cubicBezTo>
                  <a:lnTo>
                    <a:pt x="61935" y="47368"/>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80" name="Google Shape;180;p7"/>
            <p:cNvSpPr/>
            <p:nvPr/>
          </p:nvSpPr>
          <p:spPr>
            <a:xfrm>
              <a:off x="7556500" y="3984625"/>
              <a:ext cx="282600" cy="638100"/>
            </a:xfrm>
            <a:custGeom>
              <a:avLst/>
              <a:gdLst/>
              <a:ahLst/>
              <a:cxnLst/>
              <a:rect l="l" t="t" r="r" b="b"/>
              <a:pathLst>
                <a:path w="120000" h="120000" extrusionOk="0">
                  <a:moveTo>
                    <a:pt x="27169" y="29243"/>
                  </a:moveTo>
                  <a:cubicBezTo>
                    <a:pt x="58867" y="34285"/>
                    <a:pt x="58867" y="34285"/>
                    <a:pt x="58867" y="34285"/>
                  </a:cubicBezTo>
                  <a:cubicBezTo>
                    <a:pt x="58867" y="34285"/>
                    <a:pt x="58867" y="34285"/>
                    <a:pt x="56603" y="34285"/>
                  </a:cubicBezTo>
                  <a:cubicBezTo>
                    <a:pt x="49811" y="34285"/>
                    <a:pt x="43018" y="35294"/>
                    <a:pt x="38490" y="38319"/>
                  </a:cubicBezTo>
                  <a:cubicBezTo>
                    <a:pt x="33962" y="40336"/>
                    <a:pt x="29433" y="44369"/>
                    <a:pt x="31698" y="47394"/>
                  </a:cubicBezTo>
                  <a:cubicBezTo>
                    <a:pt x="31698" y="51428"/>
                    <a:pt x="36226" y="54453"/>
                    <a:pt x="40754" y="56470"/>
                  </a:cubicBezTo>
                  <a:cubicBezTo>
                    <a:pt x="56603" y="61512"/>
                    <a:pt x="56603" y="61512"/>
                    <a:pt x="56603" y="61512"/>
                  </a:cubicBezTo>
                  <a:cubicBezTo>
                    <a:pt x="49811" y="62521"/>
                    <a:pt x="43018" y="63529"/>
                    <a:pt x="38490" y="66554"/>
                  </a:cubicBezTo>
                  <a:cubicBezTo>
                    <a:pt x="33962" y="68571"/>
                    <a:pt x="29433" y="72605"/>
                    <a:pt x="31698" y="75630"/>
                  </a:cubicBezTo>
                  <a:cubicBezTo>
                    <a:pt x="31698" y="78655"/>
                    <a:pt x="36226" y="81680"/>
                    <a:pt x="40754" y="84705"/>
                  </a:cubicBezTo>
                  <a:cubicBezTo>
                    <a:pt x="52075" y="88739"/>
                    <a:pt x="52075" y="88739"/>
                    <a:pt x="52075" y="88739"/>
                  </a:cubicBezTo>
                  <a:cubicBezTo>
                    <a:pt x="47547" y="88739"/>
                    <a:pt x="43018" y="90756"/>
                    <a:pt x="38490" y="91764"/>
                  </a:cubicBezTo>
                  <a:cubicBezTo>
                    <a:pt x="33962" y="94789"/>
                    <a:pt x="31698" y="97815"/>
                    <a:pt x="31698" y="100840"/>
                  </a:cubicBezTo>
                  <a:cubicBezTo>
                    <a:pt x="33962" y="103865"/>
                    <a:pt x="36226" y="106890"/>
                    <a:pt x="40754" y="108907"/>
                  </a:cubicBezTo>
                  <a:cubicBezTo>
                    <a:pt x="61132" y="116974"/>
                    <a:pt x="61132" y="116974"/>
                    <a:pt x="61132" y="116974"/>
                  </a:cubicBezTo>
                  <a:cubicBezTo>
                    <a:pt x="67924" y="118991"/>
                    <a:pt x="72452" y="120000"/>
                    <a:pt x="79245" y="120000"/>
                  </a:cubicBezTo>
                  <a:cubicBezTo>
                    <a:pt x="88301" y="120000"/>
                    <a:pt x="95094" y="117983"/>
                    <a:pt x="99622" y="115966"/>
                  </a:cubicBezTo>
                  <a:cubicBezTo>
                    <a:pt x="108679" y="110924"/>
                    <a:pt x="108679" y="102857"/>
                    <a:pt x="97358" y="98823"/>
                  </a:cubicBezTo>
                  <a:cubicBezTo>
                    <a:pt x="86037" y="94789"/>
                    <a:pt x="86037" y="94789"/>
                    <a:pt x="86037" y="94789"/>
                  </a:cubicBezTo>
                  <a:cubicBezTo>
                    <a:pt x="92830" y="93781"/>
                    <a:pt x="97358" y="92773"/>
                    <a:pt x="101886" y="90756"/>
                  </a:cubicBezTo>
                  <a:cubicBezTo>
                    <a:pt x="106415" y="87731"/>
                    <a:pt x="108679" y="84705"/>
                    <a:pt x="108679" y="81680"/>
                  </a:cubicBezTo>
                  <a:cubicBezTo>
                    <a:pt x="108679" y="77647"/>
                    <a:pt x="104150" y="74621"/>
                    <a:pt x="99622" y="72605"/>
                  </a:cubicBezTo>
                  <a:cubicBezTo>
                    <a:pt x="92830" y="70588"/>
                    <a:pt x="92830" y="70588"/>
                    <a:pt x="92830" y="70588"/>
                  </a:cubicBezTo>
                  <a:cubicBezTo>
                    <a:pt x="99622" y="70588"/>
                    <a:pt x="106415" y="68571"/>
                    <a:pt x="110943" y="66554"/>
                  </a:cubicBezTo>
                  <a:cubicBezTo>
                    <a:pt x="120000" y="60504"/>
                    <a:pt x="120000" y="52436"/>
                    <a:pt x="108679" y="48403"/>
                  </a:cubicBezTo>
                  <a:cubicBezTo>
                    <a:pt x="79245" y="37310"/>
                    <a:pt x="79245" y="37310"/>
                    <a:pt x="79245" y="37310"/>
                  </a:cubicBezTo>
                  <a:cubicBezTo>
                    <a:pt x="74716" y="35294"/>
                    <a:pt x="67924" y="34285"/>
                    <a:pt x="61132" y="34285"/>
                  </a:cubicBezTo>
                  <a:cubicBezTo>
                    <a:pt x="61132" y="29243"/>
                    <a:pt x="61132" y="29243"/>
                    <a:pt x="61132" y="29243"/>
                  </a:cubicBezTo>
                  <a:cubicBezTo>
                    <a:pt x="31698" y="25210"/>
                    <a:pt x="31698" y="25210"/>
                    <a:pt x="31698" y="25210"/>
                  </a:cubicBezTo>
                  <a:cubicBezTo>
                    <a:pt x="20377" y="23193"/>
                    <a:pt x="13584" y="18151"/>
                    <a:pt x="18113" y="13109"/>
                  </a:cubicBezTo>
                  <a:cubicBezTo>
                    <a:pt x="20377" y="8067"/>
                    <a:pt x="31698" y="6050"/>
                    <a:pt x="43018" y="7058"/>
                  </a:cubicBezTo>
                  <a:cubicBezTo>
                    <a:pt x="61132" y="9075"/>
                    <a:pt x="61132" y="9075"/>
                    <a:pt x="61132" y="9075"/>
                  </a:cubicBezTo>
                  <a:cubicBezTo>
                    <a:pt x="61132" y="4033"/>
                    <a:pt x="61132" y="4033"/>
                    <a:pt x="61132" y="4033"/>
                  </a:cubicBezTo>
                  <a:cubicBezTo>
                    <a:pt x="45283" y="2016"/>
                    <a:pt x="45283" y="2016"/>
                    <a:pt x="45283" y="2016"/>
                  </a:cubicBezTo>
                  <a:cubicBezTo>
                    <a:pt x="29433" y="0"/>
                    <a:pt x="11320" y="4033"/>
                    <a:pt x="6792" y="12100"/>
                  </a:cubicBezTo>
                  <a:cubicBezTo>
                    <a:pt x="0" y="19159"/>
                    <a:pt x="11320" y="27226"/>
                    <a:pt x="27169" y="29243"/>
                  </a:cubicBezTo>
                  <a:close/>
                  <a:moveTo>
                    <a:pt x="90566" y="102857"/>
                  </a:moveTo>
                  <a:cubicBezTo>
                    <a:pt x="97358" y="104873"/>
                    <a:pt x="97358" y="109915"/>
                    <a:pt x="90566" y="111932"/>
                  </a:cubicBezTo>
                  <a:cubicBezTo>
                    <a:pt x="86037" y="114957"/>
                    <a:pt x="76981" y="115966"/>
                    <a:pt x="70188" y="112941"/>
                  </a:cubicBezTo>
                  <a:cubicBezTo>
                    <a:pt x="49811" y="104873"/>
                    <a:pt x="49811" y="104873"/>
                    <a:pt x="49811" y="104873"/>
                  </a:cubicBezTo>
                  <a:cubicBezTo>
                    <a:pt x="45283" y="103865"/>
                    <a:pt x="45283" y="102857"/>
                    <a:pt x="43018" y="100840"/>
                  </a:cubicBezTo>
                  <a:cubicBezTo>
                    <a:pt x="43018" y="98823"/>
                    <a:pt x="45283" y="96806"/>
                    <a:pt x="47547" y="95798"/>
                  </a:cubicBezTo>
                  <a:cubicBezTo>
                    <a:pt x="54339" y="92773"/>
                    <a:pt x="63396" y="92773"/>
                    <a:pt x="70188" y="94789"/>
                  </a:cubicBezTo>
                  <a:lnTo>
                    <a:pt x="90566" y="102857"/>
                  </a:lnTo>
                  <a:close/>
                  <a:moveTo>
                    <a:pt x="97358" y="81680"/>
                  </a:moveTo>
                  <a:cubicBezTo>
                    <a:pt x="97358" y="83697"/>
                    <a:pt x="95094" y="85714"/>
                    <a:pt x="92830" y="87731"/>
                  </a:cubicBezTo>
                  <a:cubicBezTo>
                    <a:pt x="90566" y="88739"/>
                    <a:pt x="86037" y="89747"/>
                    <a:pt x="81509" y="89747"/>
                  </a:cubicBezTo>
                  <a:cubicBezTo>
                    <a:pt x="76981" y="90756"/>
                    <a:pt x="72452" y="89747"/>
                    <a:pt x="67924" y="88739"/>
                  </a:cubicBezTo>
                  <a:cubicBezTo>
                    <a:pt x="47547" y="80672"/>
                    <a:pt x="47547" y="80672"/>
                    <a:pt x="47547" y="80672"/>
                  </a:cubicBezTo>
                  <a:cubicBezTo>
                    <a:pt x="45283" y="78655"/>
                    <a:pt x="43018" y="77647"/>
                    <a:pt x="43018" y="75630"/>
                  </a:cubicBezTo>
                  <a:cubicBezTo>
                    <a:pt x="43018" y="73613"/>
                    <a:pt x="43018" y="71596"/>
                    <a:pt x="47547" y="69579"/>
                  </a:cubicBezTo>
                  <a:cubicBezTo>
                    <a:pt x="49811" y="67563"/>
                    <a:pt x="54339" y="66554"/>
                    <a:pt x="58867" y="66554"/>
                  </a:cubicBezTo>
                  <a:cubicBezTo>
                    <a:pt x="58867" y="66554"/>
                    <a:pt x="58867" y="66554"/>
                    <a:pt x="58867" y="66554"/>
                  </a:cubicBezTo>
                  <a:cubicBezTo>
                    <a:pt x="63396" y="66554"/>
                    <a:pt x="67924" y="67563"/>
                    <a:pt x="70188" y="68571"/>
                  </a:cubicBezTo>
                  <a:cubicBezTo>
                    <a:pt x="90566" y="76638"/>
                    <a:pt x="90566" y="76638"/>
                    <a:pt x="90566" y="76638"/>
                  </a:cubicBezTo>
                  <a:cubicBezTo>
                    <a:pt x="95094" y="77647"/>
                    <a:pt x="97358" y="79663"/>
                    <a:pt x="97358" y="81680"/>
                  </a:cubicBezTo>
                  <a:close/>
                  <a:moveTo>
                    <a:pt x="70188" y="40336"/>
                  </a:moveTo>
                  <a:cubicBezTo>
                    <a:pt x="99622" y="52436"/>
                    <a:pt x="99622" y="52436"/>
                    <a:pt x="99622" y="52436"/>
                  </a:cubicBezTo>
                  <a:cubicBezTo>
                    <a:pt x="108679" y="54453"/>
                    <a:pt x="108679" y="59495"/>
                    <a:pt x="101886" y="62521"/>
                  </a:cubicBezTo>
                  <a:cubicBezTo>
                    <a:pt x="95094" y="66554"/>
                    <a:pt x="86037" y="66554"/>
                    <a:pt x="76981" y="63529"/>
                  </a:cubicBezTo>
                  <a:cubicBezTo>
                    <a:pt x="47547" y="52436"/>
                    <a:pt x="47547" y="52436"/>
                    <a:pt x="47547" y="52436"/>
                  </a:cubicBezTo>
                  <a:cubicBezTo>
                    <a:pt x="45283" y="51428"/>
                    <a:pt x="43018" y="49411"/>
                    <a:pt x="43018" y="47394"/>
                  </a:cubicBezTo>
                  <a:cubicBezTo>
                    <a:pt x="43018" y="45378"/>
                    <a:pt x="43018" y="43361"/>
                    <a:pt x="47547" y="41344"/>
                  </a:cubicBezTo>
                  <a:cubicBezTo>
                    <a:pt x="49811" y="40336"/>
                    <a:pt x="54339" y="39327"/>
                    <a:pt x="58867" y="39327"/>
                  </a:cubicBezTo>
                  <a:cubicBezTo>
                    <a:pt x="63396" y="38319"/>
                    <a:pt x="67924" y="39327"/>
                    <a:pt x="70188" y="40336"/>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81" name="Google Shape;181;p7"/>
            <p:cNvSpPr/>
            <p:nvPr/>
          </p:nvSpPr>
          <p:spPr>
            <a:xfrm>
              <a:off x="7732713" y="4075113"/>
              <a:ext cx="662100" cy="1927200"/>
            </a:xfrm>
            <a:custGeom>
              <a:avLst/>
              <a:gdLst/>
              <a:ahLst/>
              <a:cxnLst/>
              <a:rect l="l" t="t" r="r" b="b"/>
              <a:pathLst>
                <a:path w="120000" h="120000" extrusionOk="0">
                  <a:moveTo>
                    <a:pt x="0" y="38774"/>
                  </a:moveTo>
                  <a:cubicBezTo>
                    <a:pt x="30000" y="52479"/>
                    <a:pt x="30000" y="52479"/>
                    <a:pt x="30000" y="52479"/>
                  </a:cubicBezTo>
                  <a:cubicBezTo>
                    <a:pt x="30000" y="57493"/>
                    <a:pt x="30000" y="57493"/>
                    <a:pt x="30000" y="57493"/>
                  </a:cubicBezTo>
                  <a:cubicBezTo>
                    <a:pt x="13548" y="57493"/>
                    <a:pt x="13548" y="57493"/>
                    <a:pt x="13548" y="57493"/>
                  </a:cubicBezTo>
                  <a:cubicBezTo>
                    <a:pt x="12580" y="57493"/>
                    <a:pt x="11612" y="57827"/>
                    <a:pt x="11612" y="58161"/>
                  </a:cubicBezTo>
                  <a:cubicBezTo>
                    <a:pt x="11612" y="120000"/>
                    <a:pt x="11612" y="120000"/>
                    <a:pt x="11612" y="120000"/>
                  </a:cubicBezTo>
                  <a:cubicBezTo>
                    <a:pt x="16451" y="120000"/>
                    <a:pt x="16451" y="120000"/>
                    <a:pt x="16451" y="120000"/>
                  </a:cubicBezTo>
                  <a:cubicBezTo>
                    <a:pt x="16451" y="75208"/>
                    <a:pt x="16451" y="75208"/>
                    <a:pt x="16451" y="75208"/>
                  </a:cubicBezTo>
                  <a:cubicBezTo>
                    <a:pt x="115161" y="75208"/>
                    <a:pt x="115161" y="75208"/>
                    <a:pt x="115161" y="75208"/>
                  </a:cubicBezTo>
                  <a:cubicBezTo>
                    <a:pt x="115161" y="120000"/>
                    <a:pt x="115161" y="120000"/>
                    <a:pt x="115161" y="120000"/>
                  </a:cubicBezTo>
                  <a:cubicBezTo>
                    <a:pt x="120000" y="120000"/>
                    <a:pt x="120000" y="120000"/>
                    <a:pt x="120000" y="120000"/>
                  </a:cubicBezTo>
                  <a:cubicBezTo>
                    <a:pt x="120000" y="58161"/>
                    <a:pt x="120000" y="58161"/>
                    <a:pt x="120000" y="58161"/>
                  </a:cubicBezTo>
                  <a:cubicBezTo>
                    <a:pt x="120000" y="57827"/>
                    <a:pt x="119032" y="57493"/>
                    <a:pt x="117096" y="57493"/>
                  </a:cubicBezTo>
                  <a:cubicBezTo>
                    <a:pt x="104516" y="57493"/>
                    <a:pt x="104516" y="57493"/>
                    <a:pt x="104516" y="57493"/>
                  </a:cubicBezTo>
                  <a:cubicBezTo>
                    <a:pt x="104516" y="45459"/>
                    <a:pt x="104516" y="45459"/>
                    <a:pt x="104516" y="45459"/>
                  </a:cubicBezTo>
                  <a:cubicBezTo>
                    <a:pt x="117096" y="32089"/>
                    <a:pt x="117096" y="32089"/>
                    <a:pt x="117096" y="32089"/>
                  </a:cubicBezTo>
                  <a:cubicBezTo>
                    <a:pt x="118064" y="31086"/>
                    <a:pt x="118064" y="29749"/>
                    <a:pt x="117096" y="28412"/>
                  </a:cubicBezTo>
                  <a:cubicBezTo>
                    <a:pt x="94838" y="668"/>
                    <a:pt x="94838" y="668"/>
                    <a:pt x="94838" y="668"/>
                  </a:cubicBezTo>
                  <a:cubicBezTo>
                    <a:pt x="93870" y="334"/>
                    <a:pt x="92903" y="0"/>
                    <a:pt x="91935" y="0"/>
                  </a:cubicBezTo>
                  <a:cubicBezTo>
                    <a:pt x="91935" y="0"/>
                    <a:pt x="84193" y="334"/>
                    <a:pt x="79354" y="2339"/>
                  </a:cubicBezTo>
                  <a:cubicBezTo>
                    <a:pt x="76451" y="4011"/>
                    <a:pt x="74516" y="6350"/>
                    <a:pt x="75483" y="9025"/>
                  </a:cubicBezTo>
                  <a:cubicBezTo>
                    <a:pt x="78387" y="16044"/>
                    <a:pt x="84193" y="23064"/>
                    <a:pt x="84193" y="23398"/>
                  </a:cubicBezTo>
                  <a:cubicBezTo>
                    <a:pt x="85161" y="23732"/>
                    <a:pt x="86129" y="24066"/>
                    <a:pt x="87096" y="23732"/>
                  </a:cubicBezTo>
                  <a:cubicBezTo>
                    <a:pt x="89032" y="23732"/>
                    <a:pt x="89032" y="23398"/>
                    <a:pt x="89032" y="22729"/>
                  </a:cubicBezTo>
                  <a:cubicBezTo>
                    <a:pt x="89032" y="22729"/>
                    <a:pt x="83225" y="15710"/>
                    <a:pt x="80322" y="8690"/>
                  </a:cubicBezTo>
                  <a:cubicBezTo>
                    <a:pt x="79354" y="6350"/>
                    <a:pt x="80322" y="4679"/>
                    <a:pt x="83225" y="3676"/>
                  </a:cubicBezTo>
                  <a:cubicBezTo>
                    <a:pt x="86129" y="2674"/>
                    <a:pt x="89032" y="2005"/>
                    <a:pt x="90967" y="2005"/>
                  </a:cubicBezTo>
                  <a:cubicBezTo>
                    <a:pt x="112258" y="28746"/>
                    <a:pt x="112258" y="28746"/>
                    <a:pt x="112258" y="28746"/>
                  </a:cubicBezTo>
                  <a:cubicBezTo>
                    <a:pt x="113225" y="29749"/>
                    <a:pt x="113225" y="30752"/>
                    <a:pt x="112258" y="31754"/>
                  </a:cubicBezTo>
                  <a:cubicBezTo>
                    <a:pt x="99677" y="45125"/>
                    <a:pt x="99677" y="45125"/>
                    <a:pt x="99677" y="45125"/>
                  </a:cubicBezTo>
                  <a:cubicBezTo>
                    <a:pt x="99677" y="45125"/>
                    <a:pt x="99677" y="45459"/>
                    <a:pt x="99677" y="45459"/>
                  </a:cubicBezTo>
                  <a:cubicBezTo>
                    <a:pt x="99677" y="57493"/>
                    <a:pt x="99677" y="57493"/>
                    <a:pt x="99677" y="57493"/>
                  </a:cubicBezTo>
                  <a:cubicBezTo>
                    <a:pt x="34838" y="57493"/>
                    <a:pt x="34838" y="57493"/>
                    <a:pt x="34838" y="57493"/>
                  </a:cubicBezTo>
                  <a:cubicBezTo>
                    <a:pt x="34838" y="52144"/>
                    <a:pt x="34838" y="52144"/>
                    <a:pt x="34838" y="52144"/>
                  </a:cubicBezTo>
                  <a:cubicBezTo>
                    <a:pt x="34838" y="52144"/>
                    <a:pt x="34838" y="51810"/>
                    <a:pt x="34838" y="51810"/>
                  </a:cubicBezTo>
                  <a:cubicBezTo>
                    <a:pt x="8709" y="39777"/>
                    <a:pt x="8709" y="39777"/>
                    <a:pt x="8709" y="39777"/>
                  </a:cubicBezTo>
                  <a:cubicBezTo>
                    <a:pt x="5806" y="39777"/>
                    <a:pt x="2903" y="39442"/>
                    <a:pt x="0" y="38774"/>
                  </a:cubicBezTo>
                  <a:close/>
                  <a:moveTo>
                    <a:pt x="115161" y="59164"/>
                  </a:moveTo>
                  <a:cubicBezTo>
                    <a:pt x="115161" y="73537"/>
                    <a:pt x="115161" y="73537"/>
                    <a:pt x="115161" y="73537"/>
                  </a:cubicBezTo>
                  <a:cubicBezTo>
                    <a:pt x="16451" y="73537"/>
                    <a:pt x="16451" y="73537"/>
                    <a:pt x="16451" y="73537"/>
                  </a:cubicBezTo>
                  <a:cubicBezTo>
                    <a:pt x="16451" y="59164"/>
                    <a:pt x="16451" y="59164"/>
                    <a:pt x="16451" y="59164"/>
                  </a:cubicBezTo>
                  <a:lnTo>
                    <a:pt x="115161" y="5916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82" name="Google Shape;182;p7"/>
            <p:cNvSpPr/>
            <p:nvPr/>
          </p:nvSpPr>
          <p:spPr>
            <a:xfrm>
              <a:off x="7886700" y="5111750"/>
              <a:ext cx="65100" cy="58800"/>
            </a:xfrm>
            <a:custGeom>
              <a:avLst/>
              <a:gdLst/>
              <a:ahLst/>
              <a:cxnLst/>
              <a:rect l="l" t="t" r="r" b="b"/>
              <a:pathLst>
                <a:path w="120000" h="120000" extrusionOk="0">
                  <a:moveTo>
                    <a:pt x="60000" y="120000"/>
                  </a:moveTo>
                  <a:cubicBezTo>
                    <a:pt x="90000" y="120000"/>
                    <a:pt x="120000" y="98181"/>
                    <a:pt x="120000" y="54545"/>
                  </a:cubicBezTo>
                  <a:cubicBezTo>
                    <a:pt x="120000" y="21818"/>
                    <a:pt x="90000" y="0"/>
                    <a:pt x="60000" y="0"/>
                  </a:cubicBezTo>
                  <a:cubicBezTo>
                    <a:pt x="30000" y="0"/>
                    <a:pt x="0" y="21818"/>
                    <a:pt x="0" y="54545"/>
                  </a:cubicBezTo>
                  <a:cubicBezTo>
                    <a:pt x="0" y="98181"/>
                    <a:pt x="30000" y="120000"/>
                    <a:pt x="60000" y="120000"/>
                  </a:cubicBezTo>
                  <a:close/>
                  <a:moveTo>
                    <a:pt x="60000" y="54545"/>
                  </a:moveTo>
                  <a:cubicBezTo>
                    <a:pt x="70000" y="54545"/>
                    <a:pt x="70000" y="54545"/>
                    <a:pt x="70000" y="54545"/>
                  </a:cubicBezTo>
                  <a:cubicBezTo>
                    <a:pt x="70000" y="65454"/>
                    <a:pt x="70000" y="65454"/>
                    <a:pt x="60000" y="65454"/>
                  </a:cubicBezTo>
                  <a:cubicBezTo>
                    <a:pt x="60000" y="65454"/>
                    <a:pt x="50000" y="65454"/>
                    <a:pt x="50000" y="54545"/>
                  </a:cubicBezTo>
                  <a:cubicBezTo>
                    <a:pt x="50000" y="54545"/>
                    <a:pt x="60000" y="54545"/>
                    <a:pt x="60000" y="5454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238785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83"/>
        <p:cNvGrpSpPr/>
        <p:nvPr/>
      </p:nvGrpSpPr>
      <p:grpSpPr>
        <a:xfrm>
          <a:off x="0" y="0"/>
          <a:ext cx="0" cy="0"/>
          <a:chOff x="0" y="0"/>
          <a:chExt cx="0" cy="0"/>
        </a:xfrm>
      </p:grpSpPr>
      <p:sp>
        <p:nvSpPr>
          <p:cNvPr id="184" name="Google Shape;184;p8"/>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8"/>
          <p:cNvSpPr/>
          <p:nvPr/>
        </p:nvSpPr>
        <p:spPr>
          <a:xfrm>
            <a:off x="0" y="0"/>
            <a:ext cx="8128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6" name="Google Shape;186;p8"/>
          <p:cNvSpPr txBox="1">
            <a:spLocks noGrp="1"/>
          </p:cNvSpPr>
          <p:nvPr>
            <p:ph type="title"/>
          </p:nvPr>
        </p:nvSpPr>
        <p:spPr>
          <a:xfrm>
            <a:off x="609600" y="782633"/>
            <a:ext cx="6851600" cy="11432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smtClean="0"/>
              <a:t>Click to edit Master title style</a:t>
            </a:r>
            <a:endParaRPr/>
          </a:p>
        </p:txBody>
      </p:sp>
      <p:sp>
        <p:nvSpPr>
          <p:cNvPr id="187" name="Google Shape;187;p8"/>
          <p:cNvSpPr txBox="1">
            <a:spLocks noGrp="1"/>
          </p:cNvSpPr>
          <p:nvPr>
            <p:ph type="sldNum" idx="12"/>
          </p:nvPr>
        </p:nvSpPr>
        <p:spPr>
          <a:xfrm>
            <a:off x="11744000" y="2944233"/>
            <a:ext cx="448000" cy="96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D57F1E4F-1CFF-5643-939E-217C01CDF565}" type="slidenum">
              <a:rPr lang="en-US" smtClean="0"/>
              <a:pPr/>
              <a:t>‹#›</a:t>
            </a:fld>
            <a:endParaRPr lang="en-US" dirty="0"/>
          </a:p>
        </p:txBody>
      </p:sp>
      <p:grpSp>
        <p:nvGrpSpPr>
          <p:cNvPr id="188" name="Google Shape;188;p8"/>
          <p:cNvGrpSpPr/>
          <p:nvPr/>
        </p:nvGrpSpPr>
        <p:grpSpPr>
          <a:xfrm>
            <a:off x="8943918" y="3930667"/>
            <a:ext cx="2309433" cy="2927317"/>
            <a:chOff x="6662738" y="3806825"/>
            <a:chExt cx="1732075" cy="2195488"/>
          </a:xfrm>
        </p:grpSpPr>
        <p:sp>
          <p:nvSpPr>
            <p:cNvPr id="189" name="Google Shape;189;p8"/>
            <p:cNvSpPr/>
            <p:nvPr/>
          </p:nvSpPr>
          <p:spPr>
            <a:xfrm>
              <a:off x="7839075" y="4194175"/>
              <a:ext cx="74700" cy="52500"/>
            </a:xfrm>
            <a:custGeom>
              <a:avLst/>
              <a:gdLst/>
              <a:ahLst/>
              <a:cxnLst/>
              <a:rect l="l" t="t" r="r" b="b"/>
              <a:pathLst>
                <a:path w="120000" h="120000" extrusionOk="0">
                  <a:moveTo>
                    <a:pt x="85714" y="0"/>
                  </a:moveTo>
                  <a:cubicBezTo>
                    <a:pt x="17142" y="60000"/>
                    <a:pt x="17142" y="60000"/>
                    <a:pt x="17142" y="60000"/>
                  </a:cubicBezTo>
                  <a:cubicBezTo>
                    <a:pt x="0" y="72000"/>
                    <a:pt x="0" y="84000"/>
                    <a:pt x="8571" y="108000"/>
                  </a:cubicBezTo>
                  <a:cubicBezTo>
                    <a:pt x="8571" y="108000"/>
                    <a:pt x="17142" y="120000"/>
                    <a:pt x="25714" y="120000"/>
                  </a:cubicBezTo>
                  <a:cubicBezTo>
                    <a:pt x="25714" y="120000"/>
                    <a:pt x="34285" y="120000"/>
                    <a:pt x="34285" y="120000"/>
                  </a:cubicBezTo>
                  <a:cubicBezTo>
                    <a:pt x="111428" y="60000"/>
                    <a:pt x="111428" y="60000"/>
                    <a:pt x="111428" y="60000"/>
                  </a:cubicBezTo>
                  <a:cubicBezTo>
                    <a:pt x="119999" y="48000"/>
                    <a:pt x="119999" y="24000"/>
                    <a:pt x="119999" y="12000"/>
                  </a:cubicBezTo>
                  <a:cubicBezTo>
                    <a:pt x="111428" y="0"/>
                    <a:pt x="94285" y="0"/>
                    <a:pt x="8571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0" name="Google Shape;190;p8"/>
            <p:cNvSpPr/>
            <p:nvPr/>
          </p:nvSpPr>
          <p:spPr>
            <a:xfrm>
              <a:off x="7800975" y="4070350"/>
              <a:ext cx="327000" cy="219000"/>
            </a:xfrm>
            <a:custGeom>
              <a:avLst/>
              <a:gdLst/>
              <a:ahLst/>
              <a:cxnLst/>
              <a:rect l="l" t="t" r="r" b="b"/>
              <a:pathLst>
                <a:path w="120000" h="120000" extrusionOk="0">
                  <a:moveTo>
                    <a:pt x="11803" y="120000"/>
                  </a:moveTo>
                  <a:cubicBezTo>
                    <a:pt x="11803" y="120000"/>
                    <a:pt x="11803" y="120000"/>
                    <a:pt x="11803" y="120000"/>
                  </a:cubicBezTo>
                  <a:cubicBezTo>
                    <a:pt x="108196" y="120000"/>
                    <a:pt x="108196" y="120000"/>
                    <a:pt x="108196" y="120000"/>
                  </a:cubicBezTo>
                  <a:cubicBezTo>
                    <a:pt x="114098" y="120000"/>
                    <a:pt x="120000" y="114146"/>
                    <a:pt x="120000" y="102439"/>
                  </a:cubicBezTo>
                  <a:cubicBezTo>
                    <a:pt x="120000" y="17560"/>
                    <a:pt x="120000" y="17560"/>
                    <a:pt x="120000" y="17560"/>
                  </a:cubicBezTo>
                  <a:cubicBezTo>
                    <a:pt x="120000" y="8780"/>
                    <a:pt x="114098" y="0"/>
                    <a:pt x="108196" y="0"/>
                  </a:cubicBezTo>
                  <a:cubicBezTo>
                    <a:pt x="11803" y="0"/>
                    <a:pt x="11803" y="0"/>
                    <a:pt x="11803" y="0"/>
                  </a:cubicBezTo>
                  <a:cubicBezTo>
                    <a:pt x="5901" y="0"/>
                    <a:pt x="0" y="8780"/>
                    <a:pt x="0" y="17560"/>
                  </a:cubicBezTo>
                  <a:cubicBezTo>
                    <a:pt x="0" y="90731"/>
                    <a:pt x="0" y="90731"/>
                    <a:pt x="0" y="90731"/>
                  </a:cubicBezTo>
                  <a:cubicBezTo>
                    <a:pt x="3934" y="93658"/>
                    <a:pt x="3934" y="93658"/>
                    <a:pt x="3934" y="93658"/>
                  </a:cubicBezTo>
                  <a:cubicBezTo>
                    <a:pt x="7868" y="99512"/>
                    <a:pt x="11803" y="111219"/>
                    <a:pt x="11803" y="120000"/>
                  </a:cubicBezTo>
                  <a:close/>
                  <a:moveTo>
                    <a:pt x="9836" y="17560"/>
                  </a:moveTo>
                  <a:cubicBezTo>
                    <a:pt x="9836" y="17560"/>
                    <a:pt x="11803" y="14634"/>
                    <a:pt x="11803" y="14634"/>
                  </a:cubicBezTo>
                  <a:cubicBezTo>
                    <a:pt x="108196" y="14634"/>
                    <a:pt x="108196" y="14634"/>
                    <a:pt x="108196" y="14634"/>
                  </a:cubicBezTo>
                  <a:cubicBezTo>
                    <a:pt x="108196" y="14634"/>
                    <a:pt x="110163" y="17560"/>
                    <a:pt x="110163" y="17560"/>
                  </a:cubicBezTo>
                  <a:cubicBezTo>
                    <a:pt x="110163" y="102439"/>
                    <a:pt x="110163" y="102439"/>
                    <a:pt x="110163" y="102439"/>
                  </a:cubicBezTo>
                  <a:cubicBezTo>
                    <a:pt x="110163" y="105365"/>
                    <a:pt x="108196" y="105365"/>
                    <a:pt x="108196" y="105365"/>
                  </a:cubicBezTo>
                  <a:cubicBezTo>
                    <a:pt x="11803" y="105365"/>
                    <a:pt x="11803" y="105365"/>
                    <a:pt x="11803" y="105365"/>
                  </a:cubicBezTo>
                  <a:cubicBezTo>
                    <a:pt x="11803" y="105365"/>
                    <a:pt x="9836" y="105365"/>
                    <a:pt x="9836" y="102439"/>
                  </a:cubicBezTo>
                  <a:lnTo>
                    <a:pt x="9836" y="1756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1" name="Google Shape;191;p8"/>
            <p:cNvSpPr/>
            <p:nvPr/>
          </p:nvSpPr>
          <p:spPr>
            <a:xfrm>
              <a:off x="7839075" y="4117975"/>
              <a:ext cx="250800" cy="103200"/>
            </a:xfrm>
            <a:custGeom>
              <a:avLst/>
              <a:gdLst/>
              <a:ahLst/>
              <a:cxnLst/>
              <a:rect l="l" t="t" r="r" b="b"/>
              <a:pathLst>
                <a:path w="120000" h="120000" extrusionOk="0">
                  <a:moveTo>
                    <a:pt x="5106" y="31578"/>
                  </a:moveTo>
                  <a:cubicBezTo>
                    <a:pt x="56170" y="120000"/>
                    <a:pt x="56170" y="120000"/>
                    <a:pt x="56170" y="120000"/>
                  </a:cubicBezTo>
                  <a:cubicBezTo>
                    <a:pt x="56170" y="120000"/>
                    <a:pt x="58723" y="120000"/>
                    <a:pt x="58723" y="120000"/>
                  </a:cubicBezTo>
                  <a:cubicBezTo>
                    <a:pt x="61276" y="120000"/>
                    <a:pt x="61276" y="120000"/>
                    <a:pt x="63829" y="120000"/>
                  </a:cubicBezTo>
                  <a:cubicBezTo>
                    <a:pt x="114893" y="31578"/>
                    <a:pt x="114893" y="31578"/>
                    <a:pt x="114893" y="31578"/>
                  </a:cubicBezTo>
                  <a:cubicBezTo>
                    <a:pt x="117446" y="31578"/>
                    <a:pt x="120000" y="18947"/>
                    <a:pt x="117446" y="12631"/>
                  </a:cubicBezTo>
                  <a:cubicBezTo>
                    <a:pt x="114893" y="6315"/>
                    <a:pt x="112340" y="0"/>
                    <a:pt x="109787" y="6315"/>
                  </a:cubicBezTo>
                  <a:cubicBezTo>
                    <a:pt x="58723" y="88421"/>
                    <a:pt x="58723" y="88421"/>
                    <a:pt x="58723" y="88421"/>
                  </a:cubicBezTo>
                  <a:cubicBezTo>
                    <a:pt x="10212" y="6315"/>
                    <a:pt x="10212" y="6315"/>
                    <a:pt x="10212" y="6315"/>
                  </a:cubicBezTo>
                  <a:cubicBezTo>
                    <a:pt x="7659" y="0"/>
                    <a:pt x="5106" y="6315"/>
                    <a:pt x="2553" y="12631"/>
                  </a:cubicBezTo>
                  <a:cubicBezTo>
                    <a:pt x="0" y="18947"/>
                    <a:pt x="0" y="31578"/>
                    <a:pt x="5106" y="3157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2" name="Google Shape;192;p8"/>
            <p:cNvSpPr/>
            <p:nvPr/>
          </p:nvSpPr>
          <p:spPr>
            <a:xfrm>
              <a:off x="8015288" y="4194175"/>
              <a:ext cx="74700" cy="52500"/>
            </a:xfrm>
            <a:custGeom>
              <a:avLst/>
              <a:gdLst/>
              <a:ahLst/>
              <a:cxnLst/>
              <a:rect l="l" t="t" r="r" b="b"/>
              <a:pathLst>
                <a:path w="120000" h="120000" extrusionOk="0">
                  <a:moveTo>
                    <a:pt x="102857" y="60000"/>
                  </a:moveTo>
                  <a:cubicBezTo>
                    <a:pt x="34285" y="0"/>
                    <a:pt x="34285" y="0"/>
                    <a:pt x="34285" y="0"/>
                  </a:cubicBezTo>
                  <a:cubicBezTo>
                    <a:pt x="25714" y="0"/>
                    <a:pt x="8571" y="0"/>
                    <a:pt x="0" y="12000"/>
                  </a:cubicBezTo>
                  <a:cubicBezTo>
                    <a:pt x="0" y="24000"/>
                    <a:pt x="0" y="48000"/>
                    <a:pt x="8571" y="60000"/>
                  </a:cubicBezTo>
                  <a:cubicBezTo>
                    <a:pt x="85714" y="120000"/>
                    <a:pt x="85714" y="120000"/>
                    <a:pt x="85714" y="120000"/>
                  </a:cubicBezTo>
                  <a:cubicBezTo>
                    <a:pt x="85714" y="120000"/>
                    <a:pt x="94285" y="120000"/>
                    <a:pt x="94285" y="120000"/>
                  </a:cubicBezTo>
                  <a:cubicBezTo>
                    <a:pt x="102857" y="120000"/>
                    <a:pt x="111428" y="108000"/>
                    <a:pt x="111428" y="108000"/>
                  </a:cubicBezTo>
                  <a:cubicBezTo>
                    <a:pt x="119999" y="84000"/>
                    <a:pt x="111428" y="72000"/>
                    <a:pt x="102857"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3" name="Google Shape;193;p8"/>
            <p:cNvSpPr/>
            <p:nvPr/>
          </p:nvSpPr>
          <p:spPr>
            <a:xfrm>
              <a:off x="7699375" y="4440238"/>
              <a:ext cx="525600" cy="273000"/>
            </a:xfrm>
            <a:custGeom>
              <a:avLst/>
              <a:gdLst/>
              <a:ahLst/>
              <a:cxnLst/>
              <a:rect l="l" t="t" r="r" b="b"/>
              <a:pathLst>
                <a:path w="120000" h="120000" extrusionOk="0">
                  <a:moveTo>
                    <a:pt x="119999" y="0"/>
                  </a:moveTo>
                  <a:cubicBezTo>
                    <a:pt x="119999" y="4705"/>
                    <a:pt x="119999" y="7058"/>
                    <a:pt x="117551" y="7058"/>
                  </a:cubicBezTo>
                  <a:cubicBezTo>
                    <a:pt x="116326" y="9411"/>
                    <a:pt x="115102" y="7058"/>
                    <a:pt x="113877" y="4705"/>
                  </a:cubicBezTo>
                  <a:cubicBezTo>
                    <a:pt x="113877" y="4705"/>
                    <a:pt x="113877" y="2352"/>
                    <a:pt x="113877" y="2352"/>
                  </a:cubicBezTo>
                  <a:cubicBezTo>
                    <a:pt x="113877" y="42352"/>
                    <a:pt x="113877" y="42352"/>
                    <a:pt x="113877" y="42352"/>
                  </a:cubicBezTo>
                  <a:cubicBezTo>
                    <a:pt x="23265" y="42352"/>
                    <a:pt x="23265" y="42352"/>
                    <a:pt x="23265" y="42352"/>
                  </a:cubicBezTo>
                  <a:cubicBezTo>
                    <a:pt x="24489" y="44705"/>
                    <a:pt x="24489" y="49411"/>
                    <a:pt x="24489" y="54117"/>
                  </a:cubicBezTo>
                  <a:cubicBezTo>
                    <a:pt x="113877" y="54117"/>
                    <a:pt x="113877" y="54117"/>
                    <a:pt x="113877" y="54117"/>
                  </a:cubicBezTo>
                  <a:cubicBezTo>
                    <a:pt x="113877" y="82352"/>
                    <a:pt x="113877" y="82352"/>
                    <a:pt x="113877" y="82352"/>
                  </a:cubicBezTo>
                  <a:cubicBezTo>
                    <a:pt x="113877" y="96470"/>
                    <a:pt x="107755" y="108235"/>
                    <a:pt x="99183" y="108235"/>
                  </a:cubicBezTo>
                  <a:cubicBezTo>
                    <a:pt x="20816" y="108235"/>
                    <a:pt x="20816" y="108235"/>
                    <a:pt x="20816" y="108235"/>
                  </a:cubicBezTo>
                  <a:cubicBezTo>
                    <a:pt x="12244" y="108235"/>
                    <a:pt x="6122" y="96470"/>
                    <a:pt x="6122" y="82352"/>
                  </a:cubicBezTo>
                  <a:cubicBezTo>
                    <a:pt x="6122" y="77647"/>
                    <a:pt x="6122" y="77647"/>
                    <a:pt x="6122" y="77647"/>
                  </a:cubicBezTo>
                  <a:cubicBezTo>
                    <a:pt x="3673" y="77647"/>
                    <a:pt x="2448" y="75294"/>
                    <a:pt x="0" y="72941"/>
                  </a:cubicBezTo>
                  <a:cubicBezTo>
                    <a:pt x="0" y="72941"/>
                    <a:pt x="0" y="72941"/>
                    <a:pt x="0" y="72941"/>
                  </a:cubicBezTo>
                  <a:cubicBezTo>
                    <a:pt x="0" y="82352"/>
                    <a:pt x="0" y="82352"/>
                    <a:pt x="0" y="82352"/>
                  </a:cubicBezTo>
                  <a:cubicBezTo>
                    <a:pt x="0" y="103529"/>
                    <a:pt x="9795" y="120000"/>
                    <a:pt x="20816" y="120000"/>
                  </a:cubicBezTo>
                  <a:cubicBezTo>
                    <a:pt x="99183" y="120000"/>
                    <a:pt x="99183" y="120000"/>
                    <a:pt x="99183" y="120000"/>
                  </a:cubicBezTo>
                  <a:cubicBezTo>
                    <a:pt x="111428" y="120000"/>
                    <a:pt x="119999" y="103529"/>
                    <a:pt x="119999" y="82352"/>
                  </a:cubicBezTo>
                  <a:cubicBezTo>
                    <a:pt x="119999" y="0"/>
                    <a:pt x="119999" y="0"/>
                    <a:pt x="119999" y="0"/>
                  </a:cubicBezTo>
                  <a:cubicBezTo>
                    <a:pt x="119999" y="0"/>
                    <a:pt x="119999" y="0"/>
                    <a:pt x="119999" y="0"/>
                  </a:cubicBezTo>
                  <a:cubicBezTo>
                    <a:pt x="119999" y="0"/>
                    <a:pt x="119999" y="0"/>
                    <a:pt x="11999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4" name="Google Shape;194;p8"/>
            <p:cNvSpPr/>
            <p:nvPr/>
          </p:nvSpPr>
          <p:spPr>
            <a:xfrm>
              <a:off x="7699375" y="3806825"/>
              <a:ext cx="525600" cy="365100"/>
            </a:xfrm>
            <a:custGeom>
              <a:avLst/>
              <a:gdLst/>
              <a:ahLst/>
              <a:cxnLst/>
              <a:rect l="l" t="t" r="r" b="b"/>
              <a:pathLst>
                <a:path w="120000" h="120000" extrusionOk="0">
                  <a:moveTo>
                    <a:pt x="99183" y="0"/>
                  </a:moveTo>
                  <a:cubicBezTo>
                    <a:pt x="20816" y="0"/>
                    <a:pt x="20816" y="0"/>
                    <a:pt x="20816" y="0"/>
                  </a:cubicBezTo>
                  <a:cubicBezTo>
                    <a:pt x="9795" y="0"/>
                    <a:pt x="0" y="12352"/>
                    <a:pt x="0" y="30000"/>
                  </a:cubicBezTo>
                  <a:cubicBezTo>
                    <a:pt x="0" y="118235"/>
                    <a:pt x="0" y="118235"/>
                    <a:pt x="0" y="118235"/>
                  </a:cubicBezTo>
                  <a:cubicBezTo>
                    <a:pt x="2448" y="118235"/>
                    <a:pt x="4897" y="118235"/>
                    <a:pt x="6122" y="120000"/>
                  </a:cubicBezTo>
                  <a:cubicBezTo>
                    <a:pt x="6122" y="58235"/>
                    <a:pt x="6122" y="58235"/>
                    <a:pt x="6122" y="58235"/>
                  </a:cubicBezTo>
                  <a:cubicBezTo>
                    <a:pt x="113877" y="58235"/>
                    <a:pt x="113877" y="58235"/>
                    <a:pt x="113877" y="58235"/>
                  </a:cubicBezTo>
                  <a:cubicBezTo>
                    <a:pt x="113877" y="93529"/>
                    <a:pt x="113877" y="93529"/>
                    <a:pt x="113877" y="93529"/>
                  </a:cubicBezTo>
                  <a:cubicBezTo>
                    <a:pt x="116326" y="91764"/>
                    <a:pt x="118775" y="90000"/>
                    <a:pt x="119999" y="90000"/>
                  </a:cubicBezTo>
                  <a:cubicBezTo>
                    <a:pt x="119999" y="30000"/>
                    <a:pt x="119999" y="30000"/>
                    <a:pt x="119999" y="30000"/>
                  </a:cubicBezTo>
                  <a:cubicBezTo>
                    <a:pt x="119999" y="12352"/>
                    <a:pt x="111428" y="0"/>
                    <a:pt x="99183" y="0"/>
                  </a:cubicBezTo>
                  <a:close/>
                  <a:moveTo>
                    <a:pt x="113877" y="49411"/>
                  </a:moveTo>
                  <a:cubicBezTo>
                    <a:pt x="6122" y="49411"/>
                    <a:pt x="6122" y="49411"/>
                    <a:pt x="6122" y="49411"/>
                  </a:cubicBezTo>
                  <a:cubicBezTo>
                    <a:pt x="6122" y="30000"/>
                    <a:pt x="6122" y="30000"/>
                    <a:pt x="6122" y="30000"/>
                  </a:cubicBezTo>
                  <a:cubicBezTo>
                    <a:pt x="6122" y="17647"/>
                    <a:pt x="12244" y="8823"/>
                    <a:pt x="20816" y="8823"/>
                  </a:cubicBezTo>
                  <a:cubicBezTo>
                    <a:pt x="99183" y="8823"/>
                    <a:pt x="99183" y="8823"/>
                    <a:pt x="99183" y="8823"/>
                  </a:cubicBezTo>
                  <a:cubicBezTo>
                    <a:pt x="107755" y="8823"/>
                    <a:pt x="113877" y="17647"/>
                    <a:pt x="113877" y="30000"/>
                  </a:cubicBezTo>
                  <a:lnTo>
                    <a:pt x="113877" y="49411"/>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5" name="Google Shape;195;p8"/>
            <p:cNvSpPr/>
            <p:nvPr/>
          </p:nvSpPr>
          <p:spPr>
            <a:xfrm>
              <a:off x="7854950" y="4611688"/>
              <a:ext cx="219000" cy="27000"/>
            </a:xfrm>
            <a:custGeom>
              <a:avLst/>
              <a:gdLst/>
              <a:ahLst/>
              <a:cxnLst/>
              <a:rect l="l" t="t" r="r" b="b"/>
              <a:pathLst>
                <a:path w="120000" h="120000" extrusionOk="0">
                  <a:moveTo>
                    <a:pt x="111219" y="120000"/>
                  </a:moveTo>
                  <a:cubicBezTo>
                    <a:pt x="114146" y="120000"/>
                    <a:pt x="120000" y="96000"/>
                    <a:pt x="120000" y="72000"/>
                  </a:cubicBezTo>
                  <a:cubicBezTo>
                    <a:pt x="120000" y="24000"/>
                    <a:pt x="114146" y="0"/>
                    <a:pt x="111219" y="0"/>
                  </a:cubicBezTo>
                  <a:cubicBezTo>
                    <a:pt x="5853" y="0"/>
                    <a:pt x="5853" y="0"/>
                    <a:pt x="5853" y="0"/>
                  </a:cubicBezTo>
                  <a:cubicBezTo>
                    <a:pt x="2926" y="0"/>
                    <a:pt x="0" y="24000"/>
                    <a:pt x="0" y="72000"/>
                  </a:cubicBezTo>
                  <a:cubicBezTo>
                    <a:pt x="0" y="96000"/>
                    <a:pt x="2926" y="120000"/>
                    <a:pt x="5853" y="120000"/>
                  </a:cubicBezTo>
                  <a:lnTo>
                    <a:pt x="111219" y="120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6" name="Google Shape;196;p8"/>
            <p:cNvSpPr/>
            <p:nvPr/>
          </p:nvSpPr>
          <p:spPr>
            <a:xfrm>
              <a:off x="7929563" y="3865563"/>
              <a:ext cx="65100" cy="65100"/>
            </a:xfrm>
            <a:custGeom>
              <a:avLst/>
              <a:gdLst/>
              <a:ahLst/>
              <a:cxnLst/>
              <a:rect l="l" t="t" r="r" b="b"/>
              <a:pathLst>
                <a:path w="120000" h="120000" extrusionOk="0">
                  <a:moveTo>
                    <a:pt x="60000" y="0"/>
                  </a:moveTo>
                  <a:cubicBezTo>
                    <a:pt x="30000" y="0"/>
                    <a:pt x="0" y="20000"/>
                    <a:pt x="0" y="60000"/>
                  </a:cubicBezTo>
                  <a:cubicBezTo>
                    <a:pt x="0" y="90000"/>
                    <a:pt x="30000" y="120000"/>
                    <a:pt x="60000" y="120000"/>
                  </a:cubicBezTo>
                  <a:cubicBezTo>
                    <a:pt x="100000" y="120000"/>
                    <a:pt x="120000" y="90000"/>
                    <a:pt x="120000" y="60000"/>
                  </a:cubicBezTo>
                  <a:cubicBezTo>
                    <a:pt x="120000" y="20000"/>
                    <a:pt x="100000" y="0"/>
                    <a:pt x="60000" y="0"/>
                  </a:cubicBezTo>
                  <a:close/>
                  <a:moveTo>
                    <a:pt x="60000" y="70000"/>
                  </a:moveTo>
                  <a:cubicBezTo>
                    <a:pt x="60000" y="70000"/>
                    <a:pt x="50000" y="60000"/>
                    <a:pt x="50000" y="60000"/>
                  </a:cubicBezTo>
                  <a:cubicBezTo>
                    <a:pt x="50000" y="50000"/>
                    <a:pt x="60000" y="50000"/>
                    <a:pt x="60000" y="50000"/>
                  </a:cubicBezTo>
                  <a:cubicBezTo>
                    <a:pt x="70000" y="50000"/>
                    <a:pt x="70000" y="50000"/>
                    <a:pt x="70000" y="60000"/>
                  </a:cubicBezTo>
                  <a:cubicBezTo>
                    <a:pt x="70000" y="60000"/>
                    <a:pt x="70000" y="70000"/>
                    <a:pt x="60000" y="7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7" name="Google Shape;197;p8"/>
            <p:cNvSpPr/>
            <p:nvPr/>
          </p:nvSpPr>
          <p:spPr>
            <a:xfrm>
              <a:off x="6662738" y="4949825"/>
              <a:ext cx="566700" cy="681000"/>
            </a:xfrm>
            <a:custGeom>
              <a:avLst/>
              <a:gdLst/>
              <a:ahLst/>
              <a:cxnLst/>
              <a:rect l="l" t="t" r="r" b="b"/>
              <a:pathLst>
                <a:path w="120000" h="120000" extrusionOk="0">
                  <a:moveTo>
                    <a:pt x="116603" y="0"/>
                  </a:moveTo>
                  <a:cubicBezTo>
                    <a:pt x="2264" y="0"/>
                    <a:pt x="2264" y="0"/>
                    <a:pt x="2264" y="0"/>
                  </a:cubicBezTo>
                  <a:cubicBezTo>
                    <a:pt x="1132" y="0"/>
                    <a:pt x="0" y="944"/>
                    <a:pt x="0" y="1889"/>
                  </a:cubicBezTo>
                  <a:cubicBezTo>
                    <a:pt x="0" y="117165"/>
                    <a:pt x="0" y="117165"/>
                    <a:pt x="0" y="117165"/>
                  </a:cubicBezTo>
                  <a:cubicBezTo>
                    <a:pt x="0" y="119055"/>
                    <a:pt x="1132" y="120000"/>
                    <a:pt x="2264" y="120000"/>
                  </a:cubicBezTo>
                  <a:cubicBezTo>
                    <a:pt x="116603" y="120000"/>
                    <a:pt x="116603" y="120000"/>
                    <a:pt x="116603" y="120000"/>
                  </a:cubicBezTo>
                  <a:cubicBezTo>
                    <a:pt x="118867" y="120000"/>
                    <a:pt x="120000" y="119055"/>
                    <a:pt x="120000" y="117165"/>
                  </a:cubicBezTo>
                  <a:cubicBezTo>
                    <a:pt x="120000" y="1889"/>
                    <a:pt x="120000" y="1889"/>
                    <a:pt x="120000" y="1889"/>
                  </a:cubicBezTo>
                  <a:cubicBezTo>
                    <a:pt x="120000" y="944"/>
                    <a:pt x="118867" y="0"/>
                    <a:pt x="116603" y="0"/>
                  </a:cubicBezTo>
                  <a:close/>
                  <a:moveTo>
                    <a:pt x="96226" y="11338"/>
                  </a:moveTo>
                  <a:cubicBezTo>
                    <a:pt x="97358" y="11338"/>
                    <a:pt x="99622" y="13228"/>
                    <a:pt x="99622" y="14173"/>
                  </a:cubicBezTo>
                  <a:cubicBezTo>
                    <a:pt x="99622" y="16062"/>
                    <a:pt x="97358" y="17007"/>
                    <a:pt x="96226" y="17007"/>
                  </a:cubicBezTo>
                  <a:cubicBezTo>
                    <a:pt x="93962" y="17007"/>
                    <a:pt x="92830" y="16062"/>
                    <a:pt x="92830" y="14173"/>
                  </a:cubicBezTo>
                  <a:cubicBezTo>
                    <a:pt x="92830" y="13228"/>
                    <a:pt x="93962" y="11338"/>
                    <a:pt x="96226" y="11338"/>
                  </a:cubicBezTo>
                  <a:close/>
                  <a:moveTo>
                    <a:pt x="72452" y="11338"/>
                  </a:moveTo>
                  <a:cubicBezTo>
                    <a:pt x="73584" y="11338"/>
                    <a:pt x="74716" y="13228"/>
                    <a:pt x="74716" y="14173"/>
                  </a:cubicBezTo>
                  <a:cubicBezTo>
                    <a:pt x="74716" y="16062"/>
                    <a:pt x="73584" y="17007"/>
                    <a:pt x="72452" y="17007"/>
                  </a:cubicBezTo>
                  <a:cubicBezTo>
                    <a:pt x="70188" y="17007"/>
                    <a:pt x="69056" y="16062"/>
                    <a:pt x="69056" y="14173"/>
                  </a:cubicBezTo>
                  <a:cubicBezTo>
                    <a:pt x="69056" y="13228"/>
                    <a:pt x="70188" y="11338"/>
                    <a:pt x="72452" y="11338"/>
                  </a:cubicBezTo>
                  <a:close/>
                  <a:moveTo>
                    <a:pt x="47547" y="11338"/>
                  </a:moveTo>
                  <a:cubicBezTo>
                    <a:pt x="49811" y="11338"/>
                    <a:pt x="50943" y="13228"/>
                    <a:pt x="50943" y="14173"/>
                  </a:cubicBezTo>
                  <a:cubicBezTo>
                    <a:pt x="50943" y="16062"/>
                    <a:pt x="49811" y="17007"/>
                    <a:pt x="47547" y="17007"/>
                  </a:cubicBezTo>
                  <a:cubicBezTo>
                    <a:pt x="46415" y="17007"/>
                    <a:pt x="44150" y="16062"/>
                    <a:pt x="44150" y="14173"/>
                  </a:cubicBezTo>
                  <a:cubicBezTo>
                    <a:pt x="44150" y="13228"/>
                    <a:pt x="46415" y="11338"/>
                    <a:pt x="47547" y="11338"/>
                  </a:cubicBezTo>
                  <a:close/>
                  <a:moveTo>
                    <a:pt x="23773" y="11338"/>
                  </a:moveTo>
                  <a:cubicBezTo>
                    <a:pt x="26037" y="11338"/>
                    <a:pt x="27169" y="13228"/>
                    <a:pt x="27169" y="14173"/>
                  </a:cubicBezTo>
                  <a:cubicBezTo>
                    <a:pt x="27169" y="16062"/>
                    <a:pt x="26037" y="17007"/>
                    <a:pt x="23773" y="17007"/>
                  </a:cubicBezTo>
                  <a:cubicBezTo>
                    <a:pt x="21509" y="17007"/>
                    <a:pt x="20377" y="16062"/>
                    <a:pt x="20377" y="14173"/>
                  </a:cubicBezTo>
                  <a:cubicBezTo>
                    <a:pt x="20377" y="13228"/>
                    <a:pt x="21509" y="11338"/>
                    <a:pt x="23773" y="11338"/>
                  </a:cubicBezTo>
                  <a:close/>
                  <a:moveTo>
                    <a:pt x="114339" y="115275"/>
                  </a:moveTo>
                  <a:cubicBezTo>
                    <a:pt x="5660" y="115275"/>
                    <a:pt x="5660" y="115275"/>
                    <a:pt x="5660" y="115275"/>
                  </a:cubicBezTo>
                  <a:cubicBezTo>
                    <a:pt x="5660" y="4724"/>
                    <a:pt x="5660" y="4724"/>
                    <a:pt x="5660" y="4724"/>
                  </a:cubicBezTo>
                  <a:cubicBezTo>
                    <a:pt x="21509" y="4724"/>
                    <a:pt x="21509" y="4724"/>
                    <a:pt x="21509" y="4724"/>
                  </a:cubicBezTo>
                  <a:cubicBezTo>
                    <a:pt x="21509" y="7559"/>
                    <a:pt x="21509" y="7559"/>
                    <a:pt x="21509" y="7559"/>
                  </a:cubicBezTo>
                  <a:cubicBezTo>
                    <a:pt x="16981" y="8503"/>
                    <a:pt x="14716" y="11338"/>
                    <a:pt x="14716" y="14173"/>
                  </a:cubicBezTo>
                  <a:cubicBezTo>
                    <a:pt x="14716" y="18897"/>
                    <a:pt x="19245" y="21732"/>
                    <a:pt x="23773" y="21732"/>
                  </a:cubicBezTo>
                  <a:cubicBezTo>
                    <a:pt x="28301" y="21732"/>
                    <a:pt x="32830" y="18897"/>
                    <a:pt x="32830" y="14173"/>
                  </a:cubicBezTo>
                  <a:cubicBezTo>
                    <a:pt x="32830" y="11338"/>
                    <a:pt x="30566" y="8503"/>
                    <a:pt x="27169" y="7559"/>
                  </a:cubicBezTo>
                  <a:cubicBezTo>
                    <a:pt x="27169" y="4724"/>
                    <a:pt x="27169" y="4724"/>
                    <a:pt x="27169" y="4724"/>
                  </a:cubicBezTo>
                  <a:cubicBezTo>
                    <a:pt x="45283" y="4724"/>
                    <a:pt x="45283" y="4724"/>
                    <a:pt x="45283" y="4724"/>
                  </a:cubicBezTo>
                  <a:cubicBezTo>
                    <a:pt x="45283" y="7559"/>
                    <a:pt x="45283" y="7559"/>
                    <a:pt x="45283" y="7559"/>
                  </a:cubicBezTo>
                  <a:cubicBezTo>
                    <a:pt x="41886" y="8503"/>
                    <a:pt x="38490" y="11338"/>
                    <a:pt x="38490" y="14173"/>
                  </a:cubicBezTo>
                  <a:cubicBezTo>
                    <a:pt x="38490" y="18897"/>
                    <a:pt x="43018" y="21732"/>
                    <a:pt x="47547" y="21732"/>
                  </a:cubicBezTo>
                  <a:cubicBezTo>
                    <a:pt x="53207" y="21732"/>
                    <a:pt x="56603" y="18897"/>
                    <a:pt x="56603" y="14173"/>
                  </a:cubicBezTo>
                  <a:cubicBezTo>
                    <a:pt x="56603" y="11338"/>
                    <a:pt x="54339" y="8503"/>
                    <a:pt x="50943" y="7559"/>
                  </a:cubicBezTo>
                  <a:cubicBezTo>
                    <a:pt x="50943" y="4724"/>
                    <a:pt x="50943" y="4724"/>
                    <a:pt x="50943" y="4724"/>
                  </a:cubicBezTo>
                  <a:cubicBezTo>
                    <a:pt x="69056" y="4724"/>
                    <a:pt x="69056" y="4724"/>
                    <a:pt x="69056" y="4724"/>
                  </a:cubicBezTo>
                  <a:cubicBezTo>
                    <a:pt x="69056" y="7559"/>
                    <a:pt x="69056" y="7559"/>
                    <a:pt x="69056" y="7559"/>
                  </a:cubicBezTo>
                  <a:cubicBezTo>
                    <a:pt x="65660" y="8503"/>
                    <a:pt x="63396" y="11338"/>
                    <a:pt x="63396" y="14173"/>
                  </a:cubicBezTo>
                  <a:cubicBezTo>
                    <a:pt x="63396" y="18897"/>
                    <a:pt x="66792" y="21732"/>
                    <a:pt x="72452" y="21732"/>
                  </a:cubicBezTo>
                  <a:cubicBezTo>
                    <a:pt x="76981" y="21732"/>
                    <a:pt x="80377" y="18897"/>
                    <a:pt x="80377" y="14173"/>
                  </a:cubicBezTo>
                  <a:cubicBezTo>
                    <a:pt x="80377" y="11338"/>
                    <a:pt x="78113" y="8503"/>
                    <a:pt x="74716" y="7559"/>
                  </a:cubicBezTo>
                  <a:cubicBezTo>
                    <a:pt x="74716" y="4724"/>
                    <a:pt x="74716" y="4724"/>
                    <a:pt x="74716" y="4724"/>
                  </a:cubicBezTo>
                  <a:cubicBezTo>
                    <a:pt x="92830" y="4724"/>
                    <a:pt x="92830" y="4724"/>
                    <a:pt x="92830" y="4724"/>
                  </a:cubicBezTo>
                  <a:cubicBezTo>
                    <a:pt x="92830" y="7559"/>
                    <a:pt x="92830" y="7559"/>
                    <a:pt x="92830" y="7559"/>
                  </a:cubicBezTo>
                  <a:cubicBezTo>
                    <a:pt x="89433" y="8503"/>
                    <a:pt x="87169" y="11338"/>
                    <a:pt x="87169" y="14173"/>
                  </a:cubicBezTo>
                  <a:cubicBezTo>
                    <a:pt x="87169" y="18897"/>
                    <a:pt x="90566" y="21732"/>
                    <a:pt x="96226" y="21732"/>
                  </a:cubicBezTo>
                  <a:cubicBezTo>
                    <a:pt x="100754" y="21732"/>
                    <a:pt x="105283" y="18897"/>
                    <a:pt x="105283" y="14173"/>
                  </a:cubicBezTo>
                  <a:cubicBezTo>
                    <a:pt x="105283" y="11338"/>
                    <a:pt x="101886" y="8503"/>
                    <a:pt x="98490" y="7559"/>
                  </a:cubicBezTo>
                  <a:cubicBezTo>
                    <a:pt x="98490" y="4724"/>
                    <a:pt x="98490" y="4724"/>
                    <a:pt x="98490" y="4724"/>
                  </a:cubicBezTo>
                  <a:cubicBezTo>
                    <a:pt x="114339" y="4724"/>
                    <a:pt x="114339" y="4724"/>
                    <a:pt x="114339" y="4724"/>
                  </a:cubicBezTo>
                  <a:lnTo>
                    <a:pt x="114339" y="11527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8" name="Google Shape;198;p8"/>
            <p:cNvSpPr/>
            <p:nvPr/>
          </p:nvSpPr>
          <p:spPr>
            <a:xfrm>
              <a:off x="6764338" y="5132388"/>
              <a:ext cx="101700" cy="85800"/>
            </a:xfrm>
            <a:custGeom>
              <a:avLst/>
              <a:gdLst/>
              <a:ahLst/>
              <a:cxnLst/>
              <a:rect l="l" t="t" r="r" b="b"/>
              <a:pathLst>
                <a:path w="120000" h="120000" extrusionOk="0">
                  <a:moveTo>
                    <a:pt x="25263" y="112500"/>
                  </a:moveTo>
                  <a:cubicBezTo>
                    <a:pt x="25263" y="120000"/>
                    <a:pt x="31578" y="120000"/>
                    <a:pt x="37894" y="120000"/>
                  </a:cubicBezTo>
                  <a:cubicBezTo>
                    <a:pt x="37894" y="120000"/>
                    <a:pt x="44210" y="120000"/>
                    <a:pt x="50526" y="112500"/>
                  </a:cubicBezTo>
                  <a:cubicBezTo>
                    <a:pt x="113684" y="37500"/>
                    <a:pt x="113684" y="37500"/>
                    <a:pt x="113684" y="37500"/>
                  </a:cubicBezTo>
                  <a:cubicBezTo>
                    <a:pt x="120000" y="30000"/>
                    <a:pt x="120000" y="15000"/>
                    <a:pt x="113684" y="7500"/>
                  </a:cubicBezTo>
                  <a:cubicBezTo>
                    <a:pt x="107368" y="0"/>
                    <a:pt x="101052" y="0"/>
                    <a:pt x="94736" y="7500"/>
                  </a:cubicBezTo>
                  <a:cubicBezTo>
                    <a:pt x="37894" y="75000"/>
                    <a:pt x="37894" y="75000"/>
                    <a:pt x="37894" y="75000"/>
                  </a:cubicBezTo>
                  <a:cubicBezTo>
                    <a:pt x="31578" y="67500"/>
                    <a:pt x="31578" y="67500"/>
                    <a:pt x="31578" y="67500"/>
                  </a:cubicBezTo>
                  <a:cubicBezTo>
                    <a:pt x="25263" y="60000"/>
                    <a:pt x="12631" y="60000"/>
                    <a:pt x="6315" y="67500"/>
                  </a:cubicBezTo>
                  <a:cubicBezTo>
                    <a:pt x="0" y="75000"/>
                    <a:pt x="0" y="90000"/>
                    <a:pt x="6315" y="90000"/>
                  </a:cubicBezTo>
                  <a:lnTo>
                    <a:pt x="25263" y="1125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99" name="Google Shape;199;p8"/>
            <p:cNvSpPr/>
            <p:nvPr/>
          </p:nvSpPr>
          <p:spPr>
            <a:xfrm>
              <a:off x="6764338" y="5245100"/>
              <a:ext cx="101700" cy="85800"/>
            </a:xfrm>
            <a:custGeom>
              <a:avLst/>
              <a:gdLst/>
              <a:ahLst/>
              <a:cxnLst/>
              <a:rect l="l" t="t" r="r" b="b"/>
              <a:pathLst>
                <a:path w="120000" h="120000" extrusionOk="0">
                  <a:moveTo>
                    <a:pt x="25263" y="112500"/>
                  </a:moveTo>
                  <a:cubicBezTo>
                    <a:pt x="25263" y="120000"/>
                    <a:pt x="31578" y="120000"/>
                    <a:pt x="37894" y="120000"/>
                  </a:cubicBezTo>
                  <a:cubicBezTo>
                    <a:pt x="37894" y="120000"/>
                    <a:pt x="44210" y="120000"/>
                    <a:pt x="50526" y="112500"/>
                  </a:cubicBezTo>
                  <a:cubicBezTo>
                    <a:pt x="113684" y="37500"/>
                    <a:pt x="113684" y="37500"/>
                    <a:pt x="113684" y="37500"/>
                  </a:cubicBezTo>
                  <a:cubicBezTo>
                    <a:pt x="120000" y="30000"/>
                    <a:pt x="120000" y="15000"/>
                    <a:pt x="113684" y="7500"/>
                  </a:cubicBezTo>
                  <a:cubicBezTo>
                    <a:pt x="107368" y="0"/>
                    <a:pt x="101052" y="0"/>
                    <a:pt x="94736" y="7500"/>
                  </a:cubicBezTo>
                  <a:cubicBezTo>
                    <a:pt x="37894" y="75000"/>
                    <a:pt x="37894" y="75000"/>
                    <a:pt x="37894" y="75000"/>
                  </a:cubicBezTo>
                  <a:cubicBezTo>
                    <a:pt x="31578" y="67500"/>
                    <a:pt x="31578" y="67500"/>
                    <a:pt x="31578" y="67500"/>
                  </a:cubicBezTo>
                  <a:cubicBezTo>
                    <a:pt x="25263" y="60000"/>
                    <a:pt x="12631" y="60000"/>
                    <a:pt x="6315" y="67500"/>
                  </a:cubicBezTo>
                  <a:cubicBezTo>
                    <a:pt x="0" y="75000"/>
                    <a:pt x="0" y="90000"/>
                    <a:pt x="6315" y="97500"/>
                  </a:cubicBezTo>
                  <a:lnTo>
                    <a:pt x="25263" y="1125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0" name="Google Shape;200;p8"/>
            <p:cNvSpPr/>
            <p:nvPr/>
          </p:nvSpPr>
          <p:spPr>
            <a:xfrm>
              <a:off x="6892925" y="5154613"/>
              <a:ext cx="246000" cy="52500"/>
            </a:xfrm>
            <a:custGeom>
              <a:avLst/>
              <a:gdLst/>
              <a:ahLst/>
              <a:cxnLst/>
              <a:rect l="l" t="t" r="r" b="b"/>
              <a:pathLst>
                <a:path w="120000" h="120000" extrusionOk="0">
                  <a:moveTo>
                    <a:pt x="10434" y="84000"/>
                  </a:moveTo>
                  <a:cubicBezTo>
                    <a:pt x="15652" y="72000"/>
                    <a:pt x="20869" y="60000"/>
                    <a:pt x="28695" y="60000"/>
                  </a:cubicBezTo>
                  <a:cubicBezTo>
                    <a:pt x="28695" y="60000"/>
                    <a:pt x="28695" y="60000"/>
                    <a:pt x="28695" y="60000"/>
                  </a:cubicBezTo>
                  <a:cubicBezTo>
                    <a:pt x="28695" y="60000"/>
                    <a:pt x="28695" y="72000"/>
                    <a:pt x="28695" y="72000"/>
                  </a:cubicBezTo>
                  <a:cubicBezTo>
                    <a:pt x="31304" y="96000"/>
                    <a:pt x="39130" y="120000"/>
                    <a:pt x="46956" y="120000"/>
                  </a:cubicBezTo>
                  <a:cubicBezTo>
                    <a:pt x="49565" y="120000"/>
                    <a:pt x="49565" y="108000"/>
                    <a:pt x="52173" y="108000"/>
                  </a:cubicBezTo>
                  <a:cubicBezTo>
                    <a:pt x="57391" y="108000"/>
                    <a:pt x="62608" y="96000"/>
                    <a:pt x="65217" y="84000"/>
                  </a:cubicBezTo>
                  <a:cubicBezTo>
                    <a:pt x="67826" y="84000"/>
                    <a:pt x="67826" y="72000"/>
                    <a:pt x="70434" y="72000"/>
                  </a:cubicBezTo>
                  <a:cubicBezTo>
                    <a:pt x="73043" y="60000"/>
                    <a:pt x="78260" y="60000"/>
                    <a:pt x="80869" y="60000"/>
                  </a:cubicBezTo>
                  <a:cubicBezTo>
                    <a:pt x="83478" y="60000"/>
                    <a:pt x="83478" y="72000"/>
                    <a:pt x="86086" y="72000"/>
                  </a:cubicBezTo>
                  <a:cubicBezTo>
                    <a:pt x="88695" y="84000"/>
                    <a:pt x="88695" y="96000"/>
                    <a:pt x="91304" y="96000"/>
                  </a:cubicBezTo>
                  <a:cubicBezTo>
                    <a:pt x="99130" y="120000"/>
                    <a:pt x="109565" y="108000"/>
                    <a:pt x="117391" y="84000"/>
                  </a:cubicBezTo>
                  <a:cubicBezTo>
                    <a:pt x="120000" y="72000"/>
                    <a:pt x="120000" y="48000"/>
                    <a:pt x="117391" y="36000"/>
                  </a:cubicBezTo>
                  <a:cubicBezTo>
                    <a:pt x="114782" y="24000"/>
                    <a:pt x="109565" y="24000"/>
                    <a:pt x="106956" y="36000"/>
                  </a:cubicBezTo>
                  <a:cubicBezTo>
                    <a:pt x="104347" y="48000"/>
                    <a:pt x="101739" y="48000"/>
                    <a:pt x="99130" y="48000"/>
                  </a:cubicBezTo>
                  <a:cubicBezTo>
                    <a:pt x="96521" y="48000"/>
                    <a:pt x="96521" y="36000"/>
                    <a:pt x="93913" y="36000"/>
                  </a:cubicBezTo>
                  <a:cubicBezTo>
                    <a:pt x="91304" y="24000"/>
                    <a:pt x="91304" y="12000"/>
                    <a:pt x="86086" y="12000"/>
                  </a:cubicBezTo>
                  <a:cubicBezTo>
                    <a:pt x="80869" y="0"/>
                    <a:pt x="73043" y="0"/>
                    <a:pt x="65217" y="24000"/>
                  </a:cubicBezTo>
                  <a:cubicBezTo>
                    <a:pt x="62608" y="24000"/>
                    <a:pt x="60000" y="24000"/>
                    <a:pt x="60000" y="36000"/>
                  </a:cubicBezTo>
                  <a:cubicBezTo>
                    <a:pt x="54782" y="36000"/>
                    <a:pt x="52173" y="48000"/>
                    <a:pt x="49565" y="48000"/>
                  </a:cubicBezTo>
                  <a:cubicBezTo>
                    <a:pt x="44347" y="60000"/>
                    <a:pt x="41739" y="48000"/>
                    <a:pt x="41739" y="48000"/>
                  </a:cubicBezTo>
                  <a:cubicBezTo>
                    <a:pt x="39130" y="48000"/>
                    <a:pt x="39130" y="36000"/>
                    <a:pt x="39130" y="36000"/>
                  </a:cubicBezTo>
                  <a:cubicBezTo>
                    <a:pt x="39130" y="24000"/>
                    <a:pt x="36521" y="12000"/>
                    <a:pt x="33913" y="0"/>
                  </a:cubicBezTo>
                  <a:cubicBezTo>
                    <a:pt x="31304" y="0"/>
                    <a:pt x="28695" y="0"/>
                    <a:pt x="26086" y="0"/>
                  </a:cubicBezTo>
                  <a:cubicBezTo>
                    <a:pt x="18260" y="0"/>
                    <a:pt x="10434" y="12000"/>
                    <a:pt x="5217" y="36000"/>
                  </a:cubicBezTo>
                  <a:cubicBezTo>
                    <a:pt x="2608" y="48000"/>
                    <a:pt x="0" y="60000"/>
                    <a:pt x="2608" y="84000"/>
                  </a:cubicBezTo>
                  <a:cubicBezTo>
                    <a:pt x="5217" y="96000"/>
                    <a:pt x="7826" y="96000"/>
                    <a:pt x="10434" y="84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1" name="Google Shape;201;p8"/>
            <p:cNvSpPr/>
            <p:nvPr/>
          </p:nvSpPr>
          <p:spPr>
            <a:xfrm>
              <a:off x="6881813" y="5256213"/>
              <a:ext cx="273000" cy="63600"/>
            </a:xfrm>
            <a:custGeom>
              <a:avLst/>
              <a:gdLst/>
              <a:ahLst/>
              <a:cxnLst/>
              <a:rect l="l" t="t" r="r" b="b"/>
              <a:pathLst>
                <a:path w="120000" h="120000" extrusionOk="0">
                  <a:moveTo>
                    <a:pt x="2352" y="110000"/>
                  </a:moveTo>
                  <a:cubicBezTo>
                    <a:pt x="4705" y="120000"/>
                    <a:pt x="4705" y="120000"/>
                    <a:pt x="7058" y="120000"/>
                  </a:cubicBezTo>
                  <a:cubicBezTo>
                    <a:pt x="9411" y="120000"/>
                    <a:pt x="9411" y="110000"/>
                    <a:pt x="11764" y="110000"/>
                  </a:cubicBezTo>
                  <a:cubicBezTo>
                    <a:pt x="14117" y="90000"/>
                    <a:pt x="18823" y="80000"/>
                    <a:pt x="23529" y="80000"/>
                  </a:cubicBezTo>
                  <a:cubicBezTo>
                    <a:pt x="23529" y="80000"/>
                    <a:pt x="23529" y="80000"/>
                    <a:pt x="25882" y="80000"/>
                  </a:cubicBezTo>
                  <a:cubicBezTo>
                    <a:pt x="25882" y="80000"/>
                    <a:pt x="25882" y="80000"/>
                    <a:pt x="25882" y="80000"/>
                  </a:cubicBezTo>
                  <a:cubicBezTo>
                    <a:pt x="25882" y="80000"/>
                    <a:pt x="25882" y="80000"/>
                    <a:pt x="25882" y="80000"/>
                  </a:cubicBezTo>
                  <a:cubicBezTo>
                    <a:pt x="25882" y="80000"/>
                    <a:pt x="28235" y="90000"/>
                    <a:pt x="28235" y="90000"/>
                  </a:cubicBezTo>
                  <a:cubicBezTo>
                    <a:pt x="32941" y="100000"/>
                    <a:pt x="40000" y="100000"/>
                    <a:pt x="47058" y="90000"/>
                  </a:cubicBezTo>
                  <a:cubicBezTo>
                    <a:pt x="49411" y="80000"/>
                    <a:pt x="51764" y="80000"/>
                    <a:pt x="54117" y="70000"/>
                  </a:cubicBezTo>
                  <a:cubicBezTo>
                    <a:pt x="54117" y="60000"/>
                    <a:pt x="56470" y="60000"/>
                    <a:pt x="58823" y="60000"/>
                  </a:cubicBezTo>
                  <a:cubicBezTo>
                    <a:pt x="61176" y="50000"/>
                    <a:pt x="63529" y="50000"/>
                    <a:pt x="65882" y="60000"/>
                  </a:cubicBezTo>
                  <a:cubicBezTo>
                    <a:pt x="65882" y="60000"/>
                    <a:pt x="65882" y="60000"/>
                    <a:pt x="65882" y="60000"/>
                  </a:cubicBezTo>
                  <a:cubicBezTo>
                    <a:pt x="65882" y="70000"/>
                    <a:pt x="68235" y="80000"/>
                    <a:pt x="70588" y="90000"/>
                  </a:cubicBezTo>
                  <a:cubicBezTo>
                    <a:pt x="72941" y="100000"/>
                    <a:pt x="75294" y="100000"/>
                    <a:pt x="77647" y="100000"/>
                  </a:cubicBezTo>
                  <a:cubicBezTo>
                    <a:pt x="89411" y="110000"/>
                    <a:pt x="103529" y="100000"/>
                    <a:pt x="115294" y="90000"/>
                  </a:cubicBezTo>
                  <a:cubicBezTo>
                    <a:pt x="117647" y="90000"/>
                    <a:pt x="120000" y="80000"/>
                    <a:pt x="120000" y="60000"/>
                  </a:cubicBezTo>
                  <a:cubicBezTo>
                    <a:pt x="117647" y="50000"/>
                    <a:pt x="115294" y="40000"/>
                    <a:pt x="112941" y="40000"/>
                  </a:cubicBezTo>
                  <a:cubicBezTo>
                    <a:pt x="101176" y="50000"/>
                    <a:pt x="89411" y="60000"/>
                    <a:pt x="77647" y="50000"/>
                  </a:cubicBezTo>
                  <a:cubicBezTo>
                    <a:pt x="77647" y="50000"/>
                    <a:pt x="77647" y="50000"/>
                    <a:pt x="77647" y="50000"/>
                  </a:cubicBezTo>
                  <a:cubicBezTo>
                    <a:pt x="77647" y="50000"/>
                    <a:pt x="77647" y="50000"/>
                    <a:pt x="77647" y="50000"/>
                  </a:cubicBezTo>
                  <a:cubicBezTo>
                    <a:pt x="75294" y="40000"/>
                    <a:pt x="75294" y="40000"/>
                    <a:pt x="75294" y="30000"/>
                  </a:cubicBezTo>
                  <a:cubicBezTo>
                    <a:pt x="70588" y="0"/>
                    <a:pt x="61176" y="0"/>
                    <a:pt x="54117" y="10000"/>
                  </a:cubicBezTo>
                  <a:cubicBezTo>
                    <a:pt x="51764" y="10000"/>
                    <a:pt x="49411" y="20000"/>
                    <a:pt x="47058" y="30000"/>
                  </a:cubicBezTo>
                  <a:cubicBezTo>
                    <a:pt x="44705" y="30000"/>
                    <a:pt x="42352" y="40000"/>
                    <a:pt x="42352" y="40000"/>
                  </a:cubicBezTo>
                  <a:cubicBezTo>
                    <a:pt x="40000" y="50000"/>
                    <a:pt x="35294" y="50000"/>
                    <a:pt x="35294" y="50000"/>
                  </a:cubicBezTo>
                  <a:cubicBezTo>
                    <a:pt x="35294" y="50000"/>
                    <a:pt x="35294" y="40000"/>
                    <a:pt x="32941" y="40000"/>
                  </a:cubicBezTo>
                  <a:cubicBezTo>
                    <a:pt x="32941" y="40000"/>
                    <a:pt x="32941" y="40000"/>
                    <a:pt x="30588" y="30000"/>
                  </a:cubicBezTo>
                  <a:cubicBezTo>
                    <a:pt x="28235" y="30000"/>
                    <a:pt x="25882" y="30000"/>
                    <a:pt x="23529" y="30000"/>
                  </a:cubicBezTo>
                  <a:cubicBezTo>
                    <a:pt x="14117" y="30000"/>
                    <a:pt x="7058" y="50000"/>
                    <a:pt x="2352" y="80000"/>
                  </a:cubicBezTo>
                  <a:cubicBezTo>
                    <a:pt x="0" y="90000"/>
                    <a:pt x="0" y="100000"/>
                    <a:pt x="2352" y="110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2" name="Google Shape;202;p8"/>
            <p:cNvSpPr/>
            <p:nvPr/>
          </p:nvSpPr>
          <p:spPr>
            <a:xfrm>
              <a:off x="6753225" y="5400675"/>
              <a:ext cx="406500" cy="92100"/>
            </a:xfrm>
            <a:custGeom>
              <a:avLst/>
              <a:gdLst/>
              <a:ahLst/>
              <a:cxnLst/>
              <a:rect l="l" t="t" r="r" b="b"/>
              <a:pathLst>
                <a:path w="120000" h="120000" extrusionOk="0">
                  <a:moveTo>
                    <a:pt x="113684" y="49411"/>
                  </a:moveTo>
                  <a:cubicBezTo>
                    <a:pt x="112105" y="49411"/>
                    <a:pt x="110526" y="42352"/>
                    <a:pt x="110526" y="42352"/>
                  </a:cubicBezTo>
                  <a:cubicBezTo>
                    <a:pt x="108947" y="42352"/>
                    <a:pt x="105789" y="35294"/>
                    <a:pt x="104210" y="35294"/>
                  </a:cubicBezTo>
                  <a:cubicBezTo>
                    <a:pt x="99473" y="35294"/>
                    <a:pt x="96315" y="42352"/>
                    <a:pt x="94736" y="56470"/>
                  </a:cubicBezTo>
                  <a:cubicBezTo>
                    <a:pt x="93157" y="56470"/>
                    <a:pt x="93157" y="56470"/>
                    <a:pt x="93157" y="56470"/>
                  </a:cubicBezTo>
                  <a:cubicBezTo>
                    <a:pt x="91578" y="63529"/>
                    <a:pt x="90000" y="63529"/>
                    <a:pt x="88421" y="63529"/>
                  </a:cubicBezTo>
                  <a:cubicBezTo>
                    <a:pt x="88421" y="63529"/>
                    <a:pt x="90000" y="56470"/>
                    <a:pt x="90000" y="49411"/>
                  </a:cubicBezTo>
                  <a:cubicBezTo>
                    <a:pt x="90000" y="35294"/>
                    <a:pt x="91578" y="21176"/>
                    <a:pt x="88421" y="7058"/>
                  </a:cubicBezTo>
                  <a:cubicBezTo>
                    <a:pt x="88421" y="0"/>
                    <a:pt x="85263" y="0"/>
                    <a:pt x="83684" y="0"/>
                  </a:cubicBezTo>
                  <a:cubicBezTo>
                    <a:pt x="48947" y="77647"/>
                    <a:pt x="48947" y="77647"/>
                    <a:pt x="48947" y="77647"/>
                  </a:cubicBezTo>
                  <a:cubicBezTo>
                    <a:pt x="52105" y="35294"/>
                    <a:pt x="52105" y="35294"/>
                    <a:pt x="52105" y="35294"/>
                  </a:cubicBezTo>
                  <a:cubicBezTo>
                    <a:pt x="52105" y="28235"/>
                    <a:pt x="52105" y="21176"/>
                    <a:pt x="50526" y="14117"/>
                  </a:cubicBezTo>
                  <a:cubicBezTo>
                    <a:pt x="48947" y="14117"/>
                    <a:pt x="48947" y="7058"/>
                    <a:pt x="47368" y="14117"/>
                  </a:cubicBezTo>
                  <a:cubicBezTo>
                    <a:pt x="37894" y="14117"/>
                    <a:pt x="28421" y="35294"/>
                    <a:pt x="22105" y="63529"/>
                  </a:cubicBezTo>
                  <a:cubicBezTo>
                    <a:pt x="22105" y="63529"/>
                    <a:pt x="22105" y="63529"/>
                    <a:pt x="22105" y="63529"/>
                  </a:cubicBezTo>
                  <a:cubicBezTo>
                    <a:pt x="22105" y="49411"/>
                    <a:pt x="22105" y="42352"/>
                    <a:pt x="22105" y="35294"/>
                  </a:cubicBezTo>
                  <a:cubicBezTo>
                    <a:pt x="22105" y="28235"/>
                    <a:pt x="20526" y="21176"/>
                    <a:pt x="20526" y="21176"/>
                  </a:cubicBezTo>
                  <a:cubicBezTo>
                    <a:pt x="18947" y="14117"/>
                    <a:pt x="17368" y="14117"/>
                    <a:pt x="15789" y="21176"/>
                  </a:cubicBezTo>
                  <a:cubicBezTo>
                    <a:pt x="11052" y="28235"/>
                    <a:pt x="6315" y="49411"/>
                    <a:pt x="1578" y="63529"/>
                  </a:cubicBezTo>
                  <a:cubicBezTo>
                    <a:pt x="0" y="70588"/>
                    <a:pt x="0" y="84705"/>
                    <a:pt x="1578" y="91764"/>
                  </a:cubicBezTo>
                  <a:cubicBezTo>
                    <a:pt x="3157" y="98823"/>
                    <a:pt x="6315" y="98823"/>
                    <a:pt x="7894" y="91764"/>
                  </a:cubicBezTo>
                  <a:cubicBezTo>
                    <a:pt x="9473" y="84705"/>
                    <a:pt x="11052" y="77647"/>
                    <a:pt x="12631" y="70588"/>
                  </a:cubicBezTo>
                  <a:cubicBezTo>
                    <a:pt x="12631" y="70588"/>
                    <a:pt x="12631" y="77647"/>
                    <a:pt x="12631" y="77647"/>
                  </a:cubicBezTo>
                  <a:cubicBezTo>
                    <a:pt x="12631" y="84705"/>
                    <a:pt x="12631" y="91764"/>
                    <a:pt x="14210" y="91764"/>
                  </a:cubicBezTo>
                  <a:cubicBezTo>
                    <a:pt x="15789" y="98823"/>
                    <a:pt x="18947" y="112941"/>
                    <a:pt x="26842" y="84705"/>
                  </a:cubicBezTo>
                  <a:cubicBezTo>
                    <a:pt x="31578" y="70588"/>
                    <a:pt x="36315" y="56470"/>
                    <a:pt x="42631" y="49411"/>
                  </a:cubicBezTo>
                  <a:cubicBezTo>
                    <a:pt x="39473" y="84705"/>
                    <a:pt x="39473" y="84705"/>
                    <a:pt x="39473" y="84705"/>
                  </a:cubicBezTo>
                  <a:cubicBezTo>
                    <a:pt x="39473" y="91764"/>
                    <a:pt x="39473" y="105882"/>
                    <a:pt x="41052" y="112941"/>
                  </a:cubicBezTo>
                  <a:cubicBezTo>
                    <a:pt x="42631" y="120000"/>
                    <a:pt x="42631" y="120000"/>
                    <a:pt x="45789" y="120000"/>
                  </a:cubicBezTo>
                  <a:cubicBezTo>
                    <a:pt x="45789" y="120000"/>
                    <a:pt x="47368" y="120000"/>
                    <a:pt x="48947" y="120000"/>
                  </a:cubicBezTo>
                  <a:cubicBezTo>
                    <a:pt x="82105" y="49411"/>
                    <a:pt x="82105" y="49411"/>
                    <a:pt x="82105" y="49411"/>
                  </a:cubicBezTo>
                  <a:cubicBezTo>
                    <a:pt x="80526" y="56470"/>
                    <a:pt x="80526" y="70588"/>
                    <a:pt x="82105" y="77647"/>
                  </a:cubicBezTo>
                  <a:cubicBezTo>
                    <a:pt x="83684" y="91764"/>
                    <a:pt x="85263" y="91764"/>
                    <a:pt x="86842" y="98823"/>
                  </a:cubicBezTo>
                  <a:cubicBezTo>
                    <a:pt x="90000" y="98823"/>
                    <a:pt x="94736" y="98823"/>
                    <a:pt x="96315" y="91764"/>
                  </a:cubicBezTo>
                  <a:cubicBezTo>
                    <a:pt x="97894" y="84705"/>
                    <a:pt x="97894" y="84705"/>
                    <a:pt x="99473" y="84705"/>
                  </a:cubicBezTo>
                  <a:cubicBezTo>
                    <a:pt x="101052" y="77647"/>
                    <a:pt x="102631" y="70588"/>
                    <a:pt x="104210" y="70588"/>
                  </a:cubicBezTo>
                  <a:cubicBezTo>
                    <a:pt x="104210" y="70588"/>
                    <a:pt x="105789" y="77647"/>
                    <a:pt x="107368" y="77647"/>
                  </a:cubicBezTo>
                  <a:cubicBezTo>
                    <a:pt x="110526" y="84705"/>
                    <a:pt x="115263" y="91764"/>
                    <a:pt x="118421" y="70588"/>
                  </a:cubicBezTo>
                  <a:cubicBezTo>
                    <a:pt x="120000" y="63529"/>
                    <a:pt x="120000" y="56470"/>
                    <a:pt x="118421" y="49411"/>
                  </a:cubicBezTo>
                  <a:cubicBezTo>
                    <a:pt x="116842" y="42352"/>
                    <a:pt x="115263" y="42352"/>
                    <a:pt x="113684" y="49411"/>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3" name="Google Shape;203;p8"/>
            <p:cNvSpPr/>
            <p:nvPr/>
          </p:nvSpPr>
          <p:spPr>
            <a:xfrm>
              <a:off x="7326313" y="4976813"/>
              <a:ext cx="165000" cy="611100"/>
            </a:xfrm>
            <a:custGeom>
              <a:avLst/>
              <a:gdLst/>
              <a:ahLst/>
              <a:cxnLst/>
              <a:rect l="l" t="t" r="r" b="b"/>
              <a:pathLst>
                <a:path w="120000" h="120000" extrusionOk="0">
                  <a:moveTo>
                    <a:pt x="81290" y="5263"/>
                  </a:moveTo>
                  <a:cubicBezTo>
                    <a:pt x="73548" y="5263"/>
                    <a:pt x="73548" y="5263"/>
                    <a:pt x="73548" y="5263"/>
                  </a:cubicBezTo>
                  <a:cubicBezTo>
                    <a:pt x="65806" y="2105"/>
                    <a:pt x="54193" y="0"/>
                    <a:pt x="38709" y="0"/>
                  </a:cubicBezTo>
                  <a:cubicBezTo>
                    <a:pt x="15483" y="0"/>
                    <a:pt x="0" y="4210"/>
                    <a:pt x="0" y="10526"/>
                  </a:cubicBezTo>
                  <a:cubicBezTo>
                    <a:pt x="0" y="91578"/>
                    <a:pt x="0" y="91578"/>
                    <a:pt x="0" y="91578"/>
                  </a:cubicBezTo>
                  <a:cubicBezTo>
                    <a:pt x="0" y="91578"/>
                    <a:pt x="0" y="92631"/>
                    <a:pt x="0" y="92631"/>
                  </a:cubicBezTo>
                  <a:cubicBezTo>
                    <a:pt x="30967" y="117894"/>
                    <a:pt x="30967" y="117894"/>
                    <a:pt x="30967" y="117894"/>
                  </a:cubicBezTo>
                  <a:cubicBezTo>
                    <a:pt x="30967" y="118947"/>
                    <a:pt x="34838" y="119999"/>
                    <a:pt x="38709" y="119999"/>
                  </a:cubicBezTo>
                  <a:cubicBezTo>
                    <a:pt x="42580" y="119999"/>
                    <a:pt x="46451" y="118947"/>
                    <a:pt x="46451" y="117894"/>
                  </a:cubicBezTo>
                  <a:cubicBezTo>
                    <a:pt x="77419" y="92631"/>
                    <a:pt x="77419" y="92631"/>
                    <a:pt x="77419" y="92631"/>
                  </a:cubicBezTo>
                  <a:cubicBezTo>
                    <a:pt x="77419" y="92631"/>
                    <a:pt x="81290" y="91578"/>
                    <a:pt x="81290" y="91578"/>
                  </a:cubicBezTo>
                  <a:cubicBezTo>
                    <a:pt x="81290" y="10526"/>
                    <a:pt x="81290" y="10526"/>
                    <a:pt x="81290" y="10526"/>
                  </a:cubicBezTo>
                  <a:cubicBezTo>
                    <a:pt x="81290" y="10526"/>
                    <a:pt x="81290" y="10526"/>
                    <a:pt x="81290" y="10526"/>
                  </a:cubicBezTo>
                  <a:cubicBezTo>
                    <a:pt x="81290" y="10526"/>
                    <a:pt x="81290" y="10526"/>
                    <a:pt x="81290" y="10526"/>
                  </a:cubicBezTo>
                  <a:cubicBezTo>
                    <a:pt x="92903" y="10526"/>
                    <a:pt x="100645" y="12631"/>
                    <a:pt x="100645" y="15789"/>
                  </a:cubicBezTo>
                  <a:cubicBezTo>
                    <a:pt x="100645" y="57894"/>
                    <a:pt x="100645" y="57894"/>
                    <a:pt x="100645" y="57894"/>
                  </a:cubicBezTo>
                  <a:cubicBezTo>
                    <a:pt x="100645" y="59999"/>
                    <a:pt x="104516" y="61052"/>
                    <a:pt x="112258" y="61052"/>
                  </a:cubicBezTo>
                  <a:cubicBezTo>
                    <a:pt x="116129" y="61052"/>
                    <a:pt x="120000" y="59999"/>
                    <a:pt x="120000" y="57894"/>
                  </a:cubicBezTo>
                  <a:cubicBezTo>
                    <a:pt x="120000" y="15789"/>
                    <a:pt x="120000" y="15789"/>
                    <a:pt x="120000" y="15789"/>
                  </a:cubicBezTo>
                  <a:cubicBezTo>
                    <a:pt x="120000" y="10526"/>
                    <a:pt x="100645" y="5263"/>
                    <a:pt x="81290" y="5263"/>
                  </a:cubicBezTo>
                  <a:close/>
                  <a:moveTo>
                    <a:pt x="38709" y="108421"/>
                  </a:moveTo>
                  <a:cubicBezTo>
                    <a:pt x="19354" y="91578"/>
                    <a:pt x="19354" y="91578"/>
                    <a:pt x="19354" y="91578"/>
                  </a:cubicBezTo>
                  <a:cubicBezTo>
                    <a:pt x="58064" y="91578"/>
                    <a:pt x="58064" y="91578"/>
                    <a:pt x="58064" y="91578"/>
                  </a:cubicBezTo>
                  <a:lnTo>
                    <a:pt x="38709" y="108421"/>
                  </a:lnTo>
                  <a:close/>
                  <a:moveTo>
                    <a:pt x="61935" y="86315"/>
                  </a:moveTo>
                  <a:cubicBezTo>
                    <a:pt x="19354" y="86315"/>
                    <a:pt x="19354" y="86315"/>
                    <a:pt x="19354" y="86315"/>
                  </a:cubicBezTo>
                  <a:cubicBezTo>
                    <a:pt x="19354" y="52631"/>
                    <a:pt x="19354" y="52631"/>
                    <a:pt x="19354" y="52631"/>
                  </a:cubicBezTo>
                  <a:cubicBezTo>
                    <a:pt x="61935" y="52631"/>
                    <a:pt x="61935" y="52631"/>
                    <a:pt x="61935" y="52631"/>
                  </a:cubicBezTo>
                  <a:lnTo>
                    <a:pt x="61935" y="86315"/>
                  </a:lnTo>
                  <a:close/>
                  <a:moveTo>
                    <a:pt x="61935" y="47368"/>
                  </a:moveTo>
                  <a:cubicBezTo>
                    <a:pt x="19354" y="47368"/>
                    <a:pt x="19354" y="47368"/>
                    <a:pt x="19354" y="47368"/>
                  </a:cubicBezTo>
                  <a:cubicBezTo>
                    <a:pt x="19354" y="10526"/>
                    <a:pt x="19354" y="10526"/>
                    <a:pt x="19354" y="10526"/>
                  </a:cubicBezTo>
                  <a:cubicBezTo>
                    <a:pt x="19354" y="7368"/>
                    <a:pt x="27096" y="5263"/>
                    <a:pt x="38709" y="5263"/>
                  </a:cubicBezTo>
                  <a:cubicBezTo>
                    <a:pt x="50322" y="5263"/>
                    <a:pt x="61935" y="7368"/>
                    <a:pt x="61935" y="10526"/>
                  </a:cubicBezTo>
                  <a:lnTo>
                    <a:pt x="61935" y="47368"/>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4" name="Google Shape;204;p8"/>
            <p:cNvSpPr/>
            <p:nvPr/>
          </p:nvSpPr>
          <p:spPr>
            <a:xfrm>
              <a:off x="7556500" y="3984625"/>
              <a:ext cx="282600" cy="638100"/>
            </a:xfrm>
            <a:custGeom>
              <a:avLst/>
              <a:gdLst/>
              <a:ahLst/>
              <a:cxnLst/>
              <a:rect l="l" t="t" r="r" b="b"/>
              <a:pathLst>
                <a:path w="120000" h="120000" extrusionOk="0">
                  <a:moveTo>
                    <a:pt x="27169" y="29243"/>
                  </a:moveTo>
                  <a:cubicBezTo>
                    <a:pt x="58867" y="34285"/>
                    <a:pt x="58867" y="34285"/>
                    <a:pt x="58867" y="34285"/>
                  </a:cubicBezTo>
                  <a:cubicBezTo>
                    <a:pt x="58867" y="34285"/>
                    <a:pt x="58867" y="34285"/>
                    <a:pt x="56603" y="34285"/>
                  </a:cubicBezTo>
                  <a:cubicBezTo>
                    <a:pt x="49811" y="34285"/>
                    <a:pt x="43018" y="35294"/>
                    <a:pt x="38490" y="38319"/>
                  </a:cubicBezTo>
                  <a:cubicBezTo>
                    <a:pt x="33962" y="40336"/>
                    <a:pt x="29433" y="44369"/>
                    <a:pt x="31698" y="47394"/>
                  </a:cubicBezTo>
                  <a:cubicBezTo>
                    <a:pt x="31698" y="51428"/>
                    <a:pt x="36226" y="54453"/>
                    <a:pt x="40754" y="56470"/>
                  </a:cubicBezTo>
                  <a:cubicBezTo>
                    <a:pt x="56603" y="61512"/>
                    <a:pt x="56603" y="61512"/>
                    <a:pt x="56603" y="61512"/>
                  </a:cubicBezTo>
                  <a:cubicBezTo>
                    <a:pt x="49811" y="62521"/>
                    <a:pt x="43018" y="63529"/>
                    <a:pt x="38490" y="66554"/>
                  </a:cubicBezTo>
                  <a:cubicBezTo>
                    <a:pt x="33962" y="68571"/>
                    <a:pt x="29433" y="72605"/>
                    <a:pt x="31698" y="75630"/>
                  </a:cubicBezTo>
                  <a:cubicBezTo>
                    <a:pt x="31698" y="78655"/>
                    <a:pt x="36226" y="81680"/>
                    <a:pt x="40754" y="84705"/>
                  </a:cubicBezTo>
                  <a:cubicBezTo>
                    <a:pt x="52075" y="88739"/>
                    <a:pt x="52075" y="88739"/>
                    <a:pt x="52075" y="88739"/>
                  </a:cubicBezTo>
                  <a:cubicBezTo>
                    <a:pt x="47547" y="88739"/>
                    <a:pt x="43018" y="90756"/>
                    <a:pt x="38490" y="91764"/>
                  </a:cubicBezTo>
                  <a:cubicBezTo>
                    <a:pt x="33962" y="94789"/>
                    <a:pt x="31698" y="97815"/>
                    <a:pt x="31698" y="100840"/>
                  </a:cubicBezTo>
                  <a:cubicBezTo>
                    <a:pt x="33962" y="103865"/>
                    <a:pt x="36226" y="106890"/>
                    <a:pt x="40754" y="108907"/>
                  </a:cubicBezTo>
                  <a:cubicBezTo>
                    <a:pt x="61132" y="116974"/>
                    <a:pt x="61132" y="116974"/>
                    <a:pt x="61132" y="116974"/>
                  </a:cubicBezTo>
                  <a:cubicBezTo>
                    <a:pt x="67924" y="118991"/>
                    <a:pt x="72452" y="120000"/>
                    <a:pt x="79245" y="120000"/>
                  </a:cubicBezTo>
                  <a:cubicBezTo>
                    <a:pt x="88301" y="120000"/>
                    <a:pt x="95094" y="117983"/>
                    <a:pt x="99622" y="115966"/>
                  </a:cubicBezTo>
                  <a:cubicBezTo>
                    <a:pt x="108679" y="110924"/>
                    <a:pt x="108679" y="102857"/>
                    <a:pt x="97358" y="98823"/>
                  </a:cubicBezTo>
                  <a:cubicBezTo>
                    <a:pt x="86037" y="94789"/>
                    <a:pt x="86037" y="94789"/>
                    <a:pt x="86037" y="94789"/>
                  </a:cubicBezTo>
                  <a:cubicBezTo>
                    <a:pt x="92830" y="93781"/>
                    <a:pt x="97358" y="92773"/>
                    <a:pt x="101886" y="90756"/>
                  </a:cubicBezTo>
                  <a:cubicBezTo>
                    <a:pt x="106415" y="87731"/>
                    <a:pt x="108679" y="84705"/>
                    <a:pt x="108679" y="81680"/>
                  </a:cubicBezTo>
                  <a:cubicBezTo>
                    <a:pt x="108679" y="77647"/>
                    <a:pt x="104150" y="74621"/>
                    <a:pt x="99622" y="72605"/>
                  </a:cubicBezTo>
                  <a:cubicBezTo>
                    <a:pt x="92830" y="70588"/>
                    <a:pt x="92830" y="70588"/>
                    <a:pt x="92830" y="70588"/>
                  </a:cubicBezTo>
                  <a:cubicBezTo>
                    <a:pt x="99622" y="70588"/>
                    <a:pt x="106415" y="68571"/>
                    <a:pt x="110943" y="66554"/>
                  </a:cubicBezTo>
                  <a:cubicBezTo>
                    <a:pt x="120000" y="60504"/>
                    <a:pt x="120000" y="52436"/>
                    <a:pt x="108679" y="48403"/>
                  </a:cubicBezTo>
                  <a:cubicBezTo>
                    <a:pt x="79245" y="37310"/>
                    <a:pt x="79245" y="37310"/>
                    <a:pt x="79245" y="37310"/>
                  </a:cubicBezTo>
                  <a:cubicBezTo>
                    <a:pt x="74716" y="35294"/>
                    <a:pt x="67924" y="34285"/>
                    <a:pt x="61132" y="34285"/>
                  </a:cubicBezTo>
                  <a:cubicBezTo>
                    <a:pt x="61132" y="29243"/>
                    <a:pt x="61132" y="29243"/>
                    <a:pt x="61132" y="29243"/>
                  </a:cubicBezTo>
                  <a:cubicBezTo>
                    <a:pt x="31698" y="25210"/>
                    <a:pt x="31698" y="25210"/>
                    <a:pt x="31698" y="25210"/>
                  </a:cubicBezTo>
                  <a:cubicBezTo>
                    <a:pt x="20377" y="23193"/>
                    <a:pt x="13584" y="18151"/>
                    <a:pt x="18113" y="13109"/>
                  </a:cubicBezTo>
                  <a:cubicBezTo>
                    <a:pt x="20377" y="8067"/>
                    <a:pt x="31698" y="6050"/>
                    <a:pt x="43018" y="7058"/>
                  </a:cubicBezTo>
                  <a:cubicBezTo>
                    <a:pt x="61132" y="9075"/>
                    <a:pt x="61132" y="9075"/>
                    <a:pt x="61132" y="9075"/>
                  </a:cubicBezTo>
                  <a:cubicBezTo>
                    <a:pt x="61132" y="4033"/>
                    <a:pt x="61132" y="4033"/>
                    <a:pt x="61132" y="4033"/>
                  </a:cubicBezTo>
                  <a:cubicBezTo>
                    <a:pt x="45283" y="2016"/>
                    <a:pt x="45283" y="2016"/>
                    <a:pt x="45283" y="2016"/>
                  </a:cubicBezTo>
                  <a:cubicBezTo>
                    <a:pt x="29433" y="0"/>
                    <a:pt x="11320" y="4033"/>
                    <a:pt x="6792" y="12100"/>
                  </a:cubicBezTo>
                  <a:cubicBezTo>
                    <a:pt x="0" y="19159"/>
                    <a:pt x="11320" y="27226"/>
                    <a:pt x="27169" y="29243"/>
                  </a:cubicBezTo>
                  <a:close/>
                  <a:moveTo>
                    <a:pt x="90566" y="102857"/>
                  </a:moveTo>
                  <a:cubicBezTo>
                    <a:pt x="97358" y="104873"/>
                    <a:pt x="97358" y="109915"/>
                    <a:pt x="90566" y="111932"/>
                  </a:cubicBezTo>
                  <a:cubicBezTo>
                    <a:pt x="86037" y="114957"/>
                    <a:pt x="76981" y="115966"/>
                    <a:pt x="70188" y="112941"/>
                  </a:cubicBezTo>
                  <a:cubicBezTo>
                    <a:pt x="49811" y="104873"/>
                    <a:pt x="49811" y="104873"/>
                    <a:pt x="49811" y="104873"/>
                  </a:cubicBezTo>
                  <a:cubicBezTo>
                    <a:pt x="45283" y="103865"/>
                    <a:pt x="45283" y="102857"/>
                    <a:pt x="43018" y="100840"/>
                  </a:cubicBezTo>
                  <a:cubicBezTo>
                    <a:pt x="43018" y="98823"/>
                    <a:pt x="45283" y="96806"/>
                    <a:pt x="47547" y="95798"/>
                  </a:cubicBezTo>
                  <a:cubicBezTo>
                    <a:pt x="54339" y="92773"/>
                    <a:pt x="63396" y="92773"/>
                    <a:pt x="70188" y="94789"/>
                  </a:cubicBezTo>
                  <a:lnTo>
                    <a:pt x="90566" y="102857"/>
                  </a:lnTo>
                  <a:close/>
                  <a:moveTo>
                    <a:pt x="97358" y="81680"/>
                  </a:moveTo>
                  <a:cubicBezTo>
                    <a:pt x="97358" y="83697"/>
                    <a:pt x="95094" y="85714"/>
                    <a:pt x="92830" y="87731"/>
                  </a:cubicBezTo>
                  <a:cubicBezTo>
                    <a:pt x="90566" y="88739"/>
                    <a:pt x="86037" y="89747"/>
                    <a:pt x="81509" y="89747"/>
                  </a:cubicBezTo>
                  <a:cubicBezTo>
                    <a:pt x="76981" y="90756"/>
                    <a:pt x="72452" y="89747"/>
                    <a:pt x="67924" y="88739"/>
                  </a:cubicBezTo>
                  <a:cubicBezTo>
                    <a:pt x="47547" y="80672"/>
                    <a:pt x="47547" y="80672"/>
                    <a:pt x="47547" y="80672"/>
                  </a:cubicBezTo>
                  <a:cubicBezTo>
                    <a:pt x="45283" y="78655"/>
                    <a:pt x="43018" y="77647"/>
                    <a:pt x="43018" y="75630"/>
                  </a:cubicBezTo>
                  <a:cubicBezTo>
                    <a:pt x="43018" y="73613"/>
                    <a:pt x="43018" y="71596"/>
                    <a:pt x="47547" y="69579"/>
                  </a:cubicBezTo>
                  <a:cubicBezTo>
                    <a:pt x="49811" y="67563"/>
                    <a:pt x="54339" y="66554"/>
                    <a:pt x="58867" y="66554"/>
                  </a:cubicBezTo>
                  <a:cubicBezTo>
                    <a:pt x="58867" y="66554"/>
                    <a:pt x="58867" y="66554"/>
                    <a:pt x="58867" y="66554"/>
                  </a:cubicBezTo>
                  <a:cubicBezTo>
                    <a:pt x="63396" y="66554"/>
                    <a:pt x="67924" y="67563"/>
                    <a:pt x="70188" y="68571"/>
                  </a:cubicBezTo>
                  <a:cubicBezTo>
                    <a:pt x="90566" y="76638"/>
                    <a:pt x="90566" y="76638"/>
                    <a:pt x="90566" y="76638"/>
                  </a:cubicBezTo>
                  <a:cubicBezTo>
                    <a:pt x="95094" y="77647"/>
                    <a:pt x="97358" y="79663"/>
                    <a:pt x="97358" y="81680"/>
                  </a:cubicBezTo>
                  <a:close/>
                  <a:moveTo>
                    <a:pt x="70188" y="40336"/>
                  </a:moveTo>
                  <a:cubicBezTo>
                    <a:pt x="99622" y="52436"/>
                    <a:pt x="99622" y="52436"/>
                    <a:pt x="99622" y="52436"/>
                  </a:cubicBezTo>
                  <a:cubicBezTo>
                    <a:pt x="108679" y="54453"/>
                    <a:pt x="108679" y="59495"/>
                    <a:pt x="101886" y="62521"/>
                  </a:cubicBezTo>
                  <a:cubicBezTo>
                    <a:pt x="95094" y="66554"/>
                    <a:pt x="86037" y="66554"/>
                    <a:pt x="76981" y="63529"/>
                  </a:cubicBezTo>
                  <a:cubicBezTo>
                    <a:pt x="47547" y="52436"/>
                    <a:pt x="47547" y="52436"/>
                    <a:pt x="47547" y="52436"/>
                  </a:cubicBezTo>
                  <a:cubicBezTo>
                    <a:pt x="45283" y="51428"/>
                    <a:pt x="43018" y="49411"/>
                    <a:pt x="43018" y="47394"/>
                  </a:cubicBezTo>
                  <a:cubicBezTo>
                    <a:pt x="43018" y="45378"/>
                    <a:pt x="43018" y="43361"/>
                    <a:pt x="47547" y="41344"/>
                  </a:cubicBezTo>
                  <a:cubicBezTo>
                    <a:pt x="49811" y="40336"/>
                    <a:pt x="54339" y="39327"/>
                    <a:pt x="58867" y="39327"/>
                  </a:cubicBezTo>
                  <a:cubicBezTo>
                    <a:pt x="63396" y="38319"/>
                    <a:pt x="67924" y="39327"/>
                    <a:pt x="70188" y="40336"/>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5" name="Google Shape;205;p8"/>
            <p:cNvSpPr/>
            <p:nvPr/>
          </p:nvSpPr>
          <p:spPr>
            <a:xfrm>
              <a:off x="7732713" y="4075113"/>
              <a:ext cx="662100" cy="1927200"/>
            </a:xfrm>
            <a:custGeom>
              <a:avLst/>
              <a:gdLst/>
              <a:ahLst/>
              <a:cxnLst/>
              <a:rect l="l" t="t" r="r" b="b"/>
              <a:pathLst>
                <a:path w="120000" h="120000" extrusionOk="0">
                  <a:moveTo>
                    <a:pt x="0" y="38774"/>
                  </a:moveTo>
                  <a:cubicBezTo>
                    <a:pt x="30000" y="52479"/>
                    <a:pt x="30000" y="52479"/>
                    <a:pt x="30000" y="52479"/>
                  </a:cubicBezTo>
                  <a:cubicBezTo>
                    <a:pt x="30000" y="57493"/>
                    <a:pt x="30000" y="57493"/>
                    <a:pt x="30000" y="57493"/>
                  </a:cubicBezTo>
                  <a:cubicBezTo>
                    <a:pt x="13548" y="57493"/>
                    <a:pt x="13548" y="57493"/>
                    <a:pt x="13548" y="57493"/>
                  </a:cubicBezTo>
                  <a:cubicBezTo>
                    <a:pt x="12580" y="57493"/>
                    <a:pt x="11612" y="57827"/>
                    <a:pt x="11612" y="58161"/>
                  </a:cubicBezTo>
                  <a:cubicBezTo>
                    <a:pt x="11612" y="120000"/>
                    <a:pt x="11612" y="120000"/>
                    <a:pt x="11612" y="120000"/>
                  </a:cubicBezTo>
                  <a:cubicBezTo>
                    <a:pt x="16451" y="120000"/>
                    <a:pt x="16451" y="120000"/>
                    <a:pt x="16451" y="120000"/>
                  </a:cubicBezTo>
                  <a:cubicBezTo>
                    <a:pt x="16451" y="75208"/>
                    <a:pt x="16451" y="75208"/>
                    <a:pt x="16451" y="75208"/>
                  </a:cubicBezTo>
                  <a:cubicBezTo>
                    <a:pt x="115161" y="75208"/>
                    <a:pt x="115161" y="75208"/>
                    <a:pt x="115161" y="75208"/>
                  </a:cubicBezTo>
                  <a:cubicBezTo>
                    <a:pt x="115161" y="120000"/>
                    <a:pt x="115161" y="120000"/>
                    <a:pt x="115161" y="120000"/>
                  </a:cubicBezTo>
                  <a:cubicBezTo>
                    <a:pt x="120000" y="120000"/>
                    <a:pt x="120000" y="120000"/>
                    <a:pt x="120000" y="120000"/>
                  </a:cubicBezTo>
                  <a:cubicBezTo>
                    <a:pt x="120000" y="58161"/>
                    <a:pt x="120000" y="58161"/>
                    <a:pt x="120000" y="58161"/>
                  </a:cubicBezTo>
                  <a:cubicBezTo>
                    <a:pt x="120000" y="57827"/>
                    <a:pt x="119032" y="57493"/>
                    <a:pt x="117096" y="57493"/>
                  </a:cubicBezTo>
                  <a:cubicBezTo>
                    <a:pt x="104516" y="57493"/>
                    <a:pt x="104516" y="57493"/>
                    <a:pt x="104516" y="57493"/>
                  </a:cubicBezTo>
                  <a:cubicBezTo>
                    <a:pt x="104516" y="45459"/>
                    <a:pt x="104516" y="45459"/>
                    <a:pt x="104516" y="45459"/>
                  </a:cubicBezTo>
                  <a:cubicBezTo>
                    <a:pt x="117096" y="32089"/>
                    <a:pt x="117096" y="32089"/>
                    <a:pt x="117096" y="32089"/>
                  </a:cubicBezTo>
                  <a:cubicBezTo>
                    <a:pt x="118064" y="31086"/>
                    <a:pt x="118064" y="29749"/>
                    <a:pt x="117096" y="28412"/>
                  </a:cubicBezTo>
                  <a:cubicBezTo>
                    <a:pt x="94838" y="668"/>
                    <a:pt x="94838" y="668"/>
                    <a:pt x="94838" y="668"/>
                  </a:cubicBezTo>
                  <a:cubicBezTo>
                    <a:pt x="93870" y="334"/>
                    <a:pt x="92903" y="0"/>
                    <a:pt x="91935" y="0"/>
                  </a:cubicBezTo>
                  <a:cubicBezTo>
                    <a:pt x="91935" y="0"/>
                    <a:pt x="84193" y="334"/>
                    <a:pt x="79354" y="2339"/>
                  </a:cubicBezTo>
                  <a:cubicBezTo>
                    <a:pt x="76451" y="4011"/>
                    <a:pt x="74516" y="6350"/>
                    <a:pt x="75483" y="9025"/>
                  </a:cubicBezTo>
                  <a:cubicBezTo>
                    <a:pt x="78387" y="16044"/>
                    <a:pt x="84193" y="23064"/>
                    <a:pt x="84193" y="23398"/>
                  </a:cubicBezTo>
                  <a:cubicBezTo>
                    <a:pt x="85161" y="23732"/>
                    <a:pt x="86129" y="24066"/>
                    <a:pt x="87096" y="23732"/>
                  </a:cubicBezTo>
                  <a:cubicBezTo>
                    <a:pt x="89032" y="23732"/>
                    <a:pt x="89032" y="23398"/>
                    <a:pt x="89032" y="22729"/>
                  </a:cubicBezTo>
                  <a:cubicBezTo>
                    <a:pt x="89032" y="22729"/>
                    <a:pt x="83225" y="15710"/>
                    <a:pt x="80322" y="8690"/>
                  </a:cubicBezTo>
                  <a:cubicBezTo>
                    <a:pt x="79354" y="6350"/>
                    <a:pt x="80322" y="4679"/>
                    <a:pt x="83225" y="3676"/>
                  </a:cubicBezTo>
                  <a:cubicBezTo>
                    <a:pt x="86129" y="2674"/>
                    <a:pt x="89032" y="2005"/>
                    <a:pt x="90967" y="2005"/>
                  </a:cubicBezTo>
                  <a:cubicBezTo>
                    <a:pt x="112258" y="28746"/>
                    <a:pt x="112258" y="28746"/>
                    <a:pt x="112258" y="28746"/>
                  </a:cubicBezTo>
                  <a:cubicBezTo>
                    <a:pt x="113225" y="29749"/>
                    <a:pt x="113225" y="30752"/>
                    <a:pt x="112258" y="31754"/>
                  </a:cubicBezTo>
                  <a:cubicBezTo>
                    <a:pt x="99677" y="45125"/>
                    <a:pt x="99677" y="45125"/>
                    <a:pt x="99677" y="45125"/>
                  </a:cubicBezTo>
                  <a:cubicBezTo>
                    <a:pt x="99677" y="45125"/>
                    <a:pt x="99677" y="45459"/>
                    <a:pt x="99677" y="45459"/>
                  </a:cubicBezTo>
                  <a:cubicBezTo>
                    <a:pt x="99677" y="57493"/>
                    <a:pt x="99677" y="57493"/>
                    <a:pt x="99677" y="57493"/>
                  </a:cubicBezTo>
                  <a:cubicBezTo>
                    <a:pt x="34838" y="57493"/>
                    <a:pt x="34838" y="57493"/>
                    <a:pt x="34838" y="57493"/>
                  </a:cubicBezTo>
                  <a:cubicBezTo>
                    <a:pt x="34838" y="52144"/>
                    <a:pt x="34838" y="52144"/>
                    <a:pt x="34838" y="52144"/>
                  </a:cubicBezTo>
                  <a:cubicBezTo>
                    <a:pt x="34838" y="52144"/>
                    <a:pt x="34838" y="51810"/>
                    <a:pt x="34838" y="51810"/>
                  </a:cubicBezTo>
                  <a:cubicBezTo>
                    <a:pt x="8709" y="39777"/>
                    <a:pt x="8709" y="39777"/>
                    <a:pt x="8709" y="39777"/>
                  </a:cubicBezTo>
                  <a:cubicBezTo>
                    <a:pt x="5806" y="39777"/>
                    <a:pt x="2903" y="39442"/>
                    <a:pt x="0" y="38774"/>
                  </a:cubicBezTo>
                  <a:close/>
                  <a:moveTo>
                    <a:pt x="115161" y="59164"/>
                  </a:moveTo>
                  <a:cubicBezTo>
                    <a:pt x="115161" y="73537"/>
                    <a:pt x="115161" y="73537"/>
                    <a:pt x="115161" y="73537"/>
                  </a:cubicBezTo>
                  <a:cubicBezTo>
                    <a:pt x="16451" y="73537"/>
                    <a:pt x="16451" y="73537"/>
                    <a:pt x="16451" y="73537"/>
                  </a:cubicBezTo>
                  <a:cubicBezTo>
                    <a:pt x="16451" y="59164"/>
                    <a:pt x="16451" y="59164"/>
                    <a:pt x="16451" y="59164"/>
                  </a:cubicBezTo>
                  <a:lnTo>
                    <a:pt x="115161" y="5916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6" name="Google Shape;206;p8"/>
            <p:cNvSpPr/>
            <p:nvPr/>
          </p:nvSpPr>
          <p:spPr>
            <a:xfrm>
              <a:off x="7886700" y="5111750"/>
              <a:ext cx="65100" cy="58800"/>
            </a:xfrm>
            <a:custGeom>
              <a:avLst/>
              <a:gdLst/>
              <a:ahLst/>
              <a:cxnLst/>
              <a:rect l="l" t="t" r="r" b="b"/>
              <a:pathLst>
                <a:path w="120000" h="120000" extrusionOk="0">
                  <a:moveTo>
                    <a:pt x="60000" y="120000"/>
                  </a:moveTo>
                  <a:cubicBezTo>
                    <a:pt x="90000" y="120000"/>
                    <a:pt x="120000" y="98181"/>
                    <a:pt x="120000" y="54545"/>
                  </a:cubicBezTo>
                  <a:cubicBezTo>
                    <a:pt x="120000" y="21818"/>
                    <a:pt x="90000" y="0"/>
                    <a:pt x="60000" y="0"/>
                  </a:cubicBezTo>
                  <a:cubicBezTo>
                    <a:pt x="30000" y="0"/>
                    <a:pt x="0" y="21818"/>
                    <a:pt x="0" y="54545"/>
                  </a:cubicBezTo>
                  <a:cubicBezTo>
                    <a:pt x="0" y="98181"/>
                    <a:pt x="30000" y="120000"/>
                    <a:pt x="60000" y="120000"/>
                  </a:cubicBezTo>
                  <a:close/>
                  <a:moveTo>
                    <a:pt x="60000" y="54545"/>
                  </a:moveTo>
                  <a:cubicBezTo>
                    <a:pt x="70000" y="54545"/>
                    <a:pt x="70000" y="54545"/>
                    <a:pt x="70000" y="54545"/>
                  </a:cubicBezTo>
                  <a:cubicBezTo>
                    <a:pt x="70000" y="65454"/>
                    <a:pt x="70000" y="65454"/>
                    <a:pt x="60000" y="65454"/>
                  </a:cubicBezTo>
                  <a:cubicBezTo>
                    <a:pt x="60000" y="65454"/>
                    <a:pt x="50000" y="65454"/>
                    <a:pt x="50000" y="54545"/>
                  </a:cubicBezTo>
                  <a:cubicBezTo>
                    <a:pt x="50000" y="54545"/>
                    <a:pt x="60000" y="54545"/>
                    <a:pt x="60000" y="5454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207" name="Google Shape;207;p8"/>
          <p:cNvGrpSpPr/>
          <p:nvPr/>
        </p:nvGrpSpPr>
        <p:grpSpPr>
          <a:xfrm rot="10800000">
            <a:off x="8691851" y="-15"/>
            <a:ext cx="2068116" cy="3291500"/>
            <a:chOff x="715963" y="3538538"/>
            <a:chExt cx="1551087" cy="2468625"/>
          </a:xfrm>
        </p:grpSpPr>
        <p:sp>
          <p:nvSpPr>
            <p:cNvPr id="208" name="Google Shape;208;p8"/>
            <p:cNvSpPr/>
            <p:nvPr/>
          </p:nvSpPr>
          <p:spPr>
            <a:xfrm>
              <a:off x="785813" y="4429125"/>
              <a:ext cx="15900" cy="33300"/>
            </a:xfrm>
            <a:custGeom>
              <a:avLst/>
              <a:gdLst/>
              <a:ahLst/>
              <a:cxnLst/>
              <a:rect l="l" t="t" r="r" b="b"/>
              <a:pathLst>
                <a:path w="120000" h="120000" extrusionOk="0">
                  <a:moveTo>
                    <a:pt x="40000" y="0"/>
                  </a:moveTo>
                  <a:cubicBezTo>
                    <a:pt x="40000" y="0"/>
                    <a:pt x="0" y="20000"/>
                    <a:pt x="0" y="20000"/>
                  </a:cubicBezTo>
                  <a:cubicBezTo>
                    <a:pt x="0" y="100000"/>
                    <a:pt x="0" y="100000"/>
                    <a:pt x="0" y="100000"/>
                  </a:cubicBezTo>
                  <a:cubicBezTo>
                    <a:pt x="0" y="100000"/>
                    <a:pt x="40000" y="120000"/>
                    <a:pt x="40000" y="120000"/>
                  </a:cubicBezTo>
                  <a:cubicBezTo>
                    <a:pt x="80000" y="120000"/>
                    <a:pt x="120000" y="100000"/>
                    <a:pt x="120000" y="100000"/>
                  </a:cubicBezTo>
                  <a:cubicBezTo>
                    <a:pt x="120000" y="20000"/>
                    <a:pt x="120000" y="20000"/>
                    <a:pt x="120000" y="20000"/>
                  </a:cubicBezTo>
                  <a:cubicBezTo>
                    <a:pt x="120000" y="20000"/>
                    <a:pt x="80000" y="0"/>
                    <a:pt x="4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9" name="Google Shape;209;p8"/>
            <p:cNvSpPr/>
            <p:nvPr/>
          </p:nvSpPr>
          <p:spPr>
            <a:xfrm>
              <a:off x="817563" y="4429125"/>
              <a:ext cx="15900" cy="33300"/>
            </a:xfrm>
            <a:custGeom>
              <a:avLst/>
              <a:gdLst/>
              <a:ahLst/>
              <a:cxnLst/>
              <a:rect l="l" t="t" r="r" b="b"/>
              <a:pathLst>
                <a:path w="120000" h="120000" extrusionOk="0">
                  <a:moveTo>
                    <a:pt x="80000" y="0"/>
                  </a:moveTo>
                  <a:cubicBezTo>
                    <a:pt x="40000" y="0"/>
                    <a:pt x="0" y="20000"/>
                    <a:pt x="0" y="20000"/>
                  </a:cubicBezTo>
                  <a:cubicBezTo>
                    <a:pt x="0" y="100000"/>
                    <a:pt x="0" y="100000"/>
                    <a:pt x="0" y="100000"/>
                  </a:cubicBezTo>
                  <a:cubicBezTo>
                    <a:pt x="0" y="100000"/>
                    <a:pt x="40000" y="120000"/>
                    <a:pt x="80000" y="120000"/>
                  </a:cubicBezTo>
                  <a:cubicBezTo>
                    <a:pt x="120000" y="120000"/>
                    <a:pt x="120000" y="100000"/>
                    <a:pt x="120000" y="100000"/>
                  </a:cubicBezTo>
                  <a:cubicBezTo>
                    <a:pt x="120000" y="20000"/>
                    <a:pt x="120000" y="20000"/>
                    <a:pt x="120000" y="20000"/>
                  </a:cubicBezTo>
                  <a:cubicBezTo>
                    <a:pt x="120000" y="20000"/>
                    <a:pt x="120000" y="0"/>
                    <a:pt x="8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0" name="Google Shape;210;p8"/>
            <p:cNvSpPr/>
            <p:nvPr/>
          </p:nvSpPr>
          <p:spPr>
            <a:xfrm>
              <a:off x="715963" y="4392613"/>
              <a:ext cx="187200" cy="401700"/>
            </a:xfrm>
            <a:custGeom>
              <a:avLst/>
              <a:gdLst/>
              <a:ahLst/>
              <a:cxnLst/>
              <a:rect l="l" t="t" r="r" b="b"/>
              <a:pathLst>
                <a:path w="120000" h="120000" extrusionOk="0">
                  <a:moveTo>
                    <a:pt x="113142" y="24000"/>
                  </a:moveTo>
                  <a:cubicBezTo>
                    <a:pt x="99428" y="24000"/>
                    <a:pt x="99428" y="24000"/>
                    <a:pt x="99428" y="24000"/>
                  </a:cubicBezTo>
                  <a:cubicBezTo>
                    <a:pt x="99428" y="3200"/>
                    <a:pt x="99428" y="3200"/>
                    <a:pt x="99428" y="3200"/>
                  </a:cubicBezTo>
                  <a:cubicBezTo>
                    <a:pt x="99428" y="1600"/>
                    <a:pt x="96000" y="0"/>
                    <a:pt x="92571" y="0"/>
                  </a:cubicBezTo>
                  <a:cubicBezTo>
                    <a:pt x="27428" y="0"/>
                    <a:pt x="27428" y="0"/>
                    <a:pt x="27428" y="0"/>
                  </a:cubicBezTo>
                  <a:cubicBezTo>
                    <a:pt x="24000" y="0"/>
                    <a:pt x="20571" y="1600"/>
                    <a:pt x="20571" y="3200"/>
                  </a:cubicBezTo>
                  <a:cubicBezTo>
                    <a:pt x="20571" y="24000"/>
                    <a:pt x="20571" y="24000"/>
                    <a:pt x="20571" y="24000"/>
                  </a:cubicBezTo>
                  <a:cubicBezTo>
                    <a:pt x="6857" y="24000"/>
                    <a:pt x="6857" y="24000"/>
                    <a:pt x="6857" y="24000"/>
                  </a:cubicBezTo>
                  <a:cubicBezTo>
                    <a:pt x="3428" y="24000"/>
                    <a:pt x="0" y="25600"/>
                    <a:pt x="0" y="28800"/>
                  </a:cubicBezTo>
                  <a:cubicBezTo>
                    <a:pt x="0" y="97600"/>
                    <a:pt x="0" y="97600"/>
                    <a:pt x="0" y="97600"/>
                  </a:cubicBezTo>
                  <a:cubicBezTo>
                    <a:pt x="0" y="110400"/>
                    <a:pt x="20571" y="120000"/>
                    <a:pt x="48000" y="120000"/>
                  </a:cubicBezTo>
                  <a:cubicBezTo>
                    <a:pt x="72000" y="120000"/>
                    <a:pt x="72000" y="120000"/>
                    <a:pt x="72000" y="120000"/>
                  </a:cubicBezTo>
                  <a:cubicBezTo>
                    <a:pt x="99428" y="120000"/>
                    <a:pt x="120000" y="110400"/>
                    <a:pt x="120000" y="97600"/>
                  </a:cubicBezTo>
                  <a:cubicBezTo>
                    <a:pt x="120000" y="28800"/>
                    <a:pt x="120000" y="28800"/>
                    <a:pt x="120000" y="28800"/>
                  </a:cubicBezTo>
                  <a:cubicBezTo>
                    <a:pt x="120000" y="25600"/>
                    <a:pt x="116571" y="24000"/>
                    <a:pt x="113142" y="24000"/>
                  </a:cubicBezTo>
                  <a:close/>
                  <a:moveTo>
                    <a:pt x="37714" y="8000"/>
                  </a:moveTo>
                  <a:cubicBezTo>
                    <a:pt x="82285" y="8000"/>
                    <a:pt x="82285" y="8000"/>
                    <a:pt x="82285" y="8000"/>
                  </a:cubicBezTo>
                  <a:cubicBezTo>
                    <a:pt x="82285" y="24000"/>
                    <a:pt x="82285" y="24000"/>
                    <a:pt x="82285" y="24000"/>
                  </a:cubicBezTo>
                  <a:cubicBezTo>
                    <a:pt x="37714" y="24000"/>
                    <a:pt x="37714" y="24000"/>
                    <a:pt x="37714" y="24000"/>
                  </a:cubicBezTo>
                  <a:lnTo>
                    <a:pt x="37714" y="8000"/>
                  </a:lnTo>
                  <a:close/>
                  <a:moveTo>
                    <a:pt x="72000" y="113600"/>
                  </a:moveTo>
                  <a:cubicBezTo>
                    <a:pt x="48000" y="113600"/>
                    <a:pt x="48000" y="113600"/>
                    <a:pt x="48000" y="113600"/>
                  </a:cubicBezTo>
                  <a:cubicBezTo>
                    <a:pt x="30857" y="113600"/>
                    <a:pt x="17142" y="105600"/>
                    <a:pt x="17142" y="97600"/>
                  </a:cubicBezTo>
                  <a:cubicBezTo>
                    <a:pt x="17142" y="32000"/>
                    <a:pt x="17142" y="32000"/>
                    <a:pt x="17142" y="32000"/>
                  </a:cubicBezTo>
                  <a:cubicBezTo>
                    <a:pt x="27428" y="32000"/>
                    <a:pt x="27428" y="32000"/>
                    <a:pt x="27428" y="32000"/>
                  </a:cubicBezTo>
                  <a:cubicBezTo>
                    <a:pt x="92571" y="32000"/>
                    <a:pt x="92571" y="32000"/>
                    <a:pt x="92571" y="32000"/>
                  </a:cubicBezTo>
                  <a:cubicBezTo>
                    <a:pt x="102857" y="32000"/>
                    <a:pt x="102857" y="32000"/>
                    <a:pt x="102857" y="32000"/>
                  </a:cubicBezTo>
                  <a:cubicBezTo>
                    <a:pt x="102857" y="97600"/>
                    <a:pt x="102857" y="97600"/>
                    <a:pt x="102857" y="97600"/>
                  </a:cubicBezTo>
                  <a:cubicBezTo>
                    <a:pt x="102857" y="105600"/>
                    <a:pt x="89142" y="113600"/>
                    <a:pt x="72000" y="1136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1" name="Google Shape;211;p8"/>
            <p:cNvSpPr/>
            <p:nvPr/>
          </p:nvSpPr>
          <p:spPr>
            <a:xfrm>
              <a:off x="758825" y="4521200"/>
              <a:ext cx="101700" cy="27000"/>
            </a:xfrm>
            <a:custGeom>
              <a:avLst/>
              <a:gdLst/>
              <a:ahLst/>
              <a:cxnLst/>
              <a:rect l="l" t="t" r="r" b="b"/>
              <a:pathLst>
                <a:path w="120000" h="120000" extrusionOk="0">
                  <a:moveTo>
                    <a:pt x="107368" y="0"/>
                  </a:moveTo>
                  <a:cubicBezTo>
                    <a:pt x="12631" y="0"/>
                    <a:pt x="12631" y="0"/>
                    <a:pt x="12631" y="0"/>
                  </a:cubicBezTo>
                  <a:cubicBezTo>
                    <a:pt x="6315" y="0"/>
                    <a:pt x="0" y="24000"/>
                    <a:pt x="0" y="72000"/>
                  </a:cubicBezTo>
                  <a:cubicBezTo>
                    <a:pt x="0" y="96000"/>
                    <a:pt x="6315" y="120000"/>
                    <a:pt x="12631" y="120000"/>
                  </a:cubicBezTo>
                  <a:cubicBezTo>
                    <a:pt x="107368" y="120000"/>
                    <a:pt x="107368" y="120000"/>
                    <a:pt x="107368" y="120000"/>
                  </a:cubicBezTo>
                  <a:cubicBezTo>
                    <a:pt x="113684" y="120000"/>
                    <a:pt x="120000" y="96000"/>
                    <a:pt x="120000" y="72000"/>
                  </a:cubicBezTo>
                  <a:cubicBezTo>
                    <a:pt x="120000" y="24000"/>
                    <a:pt x="113684" y="0"/>
                    <a:pt x="107368"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2" name="Google Shape;212;p8"/>
            <p:cNvSpPr/>
            <p:nvPr/>
          </p:nvSpPr>
          <p:spPr>
            <a:xfrm>
              <a:off x="1293813" y="4230688"/>
              <a:ext cx="523800" cy="371400"/>
            </a:xfrm>
            <a:custGeom>
              <a:avLst/>
              <a:gdLst/>
              <a:ahLst/>
              <a:cxnLst/>
              <a:rect l="l" t="t" r="r" b="b"/>
              <a:pathLst>
                <a:path w="120000" h="120000" extrusionOk="0">
                  <a:moveTo>
                    <a:pt x="2448" y="120000"/>
                  </a:moveTo>
                  <a:cubicBezTo>
                    <a:pt x="105306" y="120000"/>
                    <a:pt x="105306" y="120000"/>
                    <a:pt x="105306" y="120000"/>
                  </a:cubicBezTo>
                  <a:cubicBezTo>
                    <a:pt x="105306" y="116521"/>
                    <a:pt x="106530" y="113043"/>
                    <a:pt x="107755" y="111304"/>
                  </a:cubicBezTo>
                  <a:cubicBezTo>
                    <a:pt x="105306" y="111304"/>
                    <a:pt x="105306" y="111304"/>
                    <a:pt x="105306" y="111304"/>
                  </a:cubicBezTo>
                  <a:cubicBezTo>
                    <a:pt x="105306" y="8695"/>
                    <a:pt x="105306" y="8695"/>
                    <a:pt x="105306" y="8695"/>
                  </a:cubicBezTo>
                  <a:cubicBezTo>
                    <a:pt x="115102" y="8695"/>
                    <a:pt x="115102" y="8695"/>
                    <a:pt x="115102" y="8695"/>
                  </a:cubicBezTo>
                  <a:cubicBezTo>
                    <a:pt x="115102" y="102608"/>
                    <a:pt x="115102" y="102608"/>
                    <a:pt x="115102" y="102608"/>
                  </a:cubicBezTo>
                  <a:cubicBezTo>
                    <a:pt x="116326" y="102608"/>
                    <a:pt x="118775" y="100869"/>
                    <a:pt x="119999" y="100869"/>
                  </a:cubicBezTo>
                  <a:cubicBezTo>
                    <a:pt x="119999" y="3478"/>
                    <a:pt x="119999" y="3478"/>
                    <a:pt x="119999" y="3478"/>
                  </a:cubicBezTo>
                  <a:cubicBezTo>
                    <a:pt x="119999" y="1739"/>
                    <a:pt x="118775" y="0"/>
                    <a:pt x="117551" y="0"/>
                  </a:cubicBezTo>
                  <a:cubicBezTo>
                    <a:pt x="101632" y="0"/>
                    <a:pt x="101632" y="0"/>
                    <a:pt x="101632" y="0"/>
                  </a:cubicBezTo>
                  <a:cubicBezTo>
                    <a:pt x="100408" y="0"/>
                    <a:pt x="99183" y="1739"/>
                    <a:pt x="99183" y="3478"/>
                  </a:cubicBezTo>
                  <a:cubicBezTo>
                    <a:pt x="99183" y="111304"/>
                    <a:pt x="99183" y="111304"/>
                    <a:pt x="99183" y="111304"/>
                  </a:cubicBezTo>
                  <a:cubicBezTo>
                    <a:pt x="89387" y="111304"/>
                    <a:pt x="89387" y="111304"/>
                    <a:pt x="89387" y="111304"/>
                  </a:cubicBezTo>
                  <a:cubicBezTo>
                    <a:pt x="89387" y="55652"/>
                    <a:pt x="89387" y="55652"/>
                    <a:pt x="89387" y="55652"/>
                  </a:cubicBezTo>
                  <a:cubicBezTo>
                    <a:pt x="89387" y="53913"/>
                    <a:pt x="88163" y="52173"/>
                    <a:pt x="85714" y="52173"/>
                  </a:cubicBezTo>
                  <a:cubicBezTo>
                    <a:pt x="69795" y="52173"/>
                    <a:pt x="69795" y="52173"/>
                    <a:pt x="69795" y="52173"/>
                  </a:cubicBezTo>
                  <a:cubicBezTo>
                    <a:pt x="68571" y="52173"/>
                    <a:pt x="67346" y="53913"/>
                    <a:pt x="67346" y="55652"/>
                  </a:cubicBezTo>
                  <a:cubicBezTo>
                    <a:pt x="67346" y="111304"/>
                    <a:pt x="67346" y="111304"/>
                    <a:pt x="67346" y="111304"/>
                  </a:cubicBezTo>
                  <a:cubicBezTo>
                    <a:pt x="57551" y="111304"/>
                    <a:pt x="57551" y="111304"/>
                    <a:pt x="57551" y="111304"/>
                  </a:cubicBezTo>
                  <a:cubicBezTo>
                    <a:pt x="57551" y="41739"/>
                    <a:pt x="57551" y="41739"/>
                    <a:pt x="57551" y="41739"/>
                  </a:cubicBezTo>
                  <a:cubicBezTo>
                    <a:pt x="57551" y="38260"/>
                    <a:pt x="56326" y="36521"/>
                    <a:pt x="55102" y="36521"/>
                  </a:cubicBezTo>
                  <a:cubicBezTo>
                    <a:pt x="39183" y="36521"/>
                    <a:pt x="39183" y="36521"/>
                    <a:pt x="39183" y="36521"/>
                  </a:cubicBezTo>
                  <a:cubicBezTo>
                    <a:pt x="37959" y="36521"/>
                    <a:pt x="35510" y="38260"/>
                    <a:pt x="35510" y="41739"/>
                  </a:cubicBezTo>
                  <a:cubicBezTo>
                    <a:pt x="35510" y="111304"/>
                    <a:pt x="35510" y="111304"/>
                    <a:pt x="35510" y="111304"/>
                  </a:cubicBezTo>
                  <a:cubicBezTo>
                    <a:pt x="25714" y="111304"/>
                    <a:pt x="25714" y="111304"/>
                    <a:pt x="25714" y="111304"/>
                  </a:cubicBezTo>
                  <a:cubicBezTo>
                    <a:pt x="25714" y="78260"/>
                    <a:pt x="25714" y="78260"/>
                    <a:pt x="25714" y="78260"/>
                  </a:cubicBezTo>
                  <a:cubicBezTo>
                    <a:pt x="25714" y="76521"/>
                    <a:pt x="24489" y="74782"/>
                    <a:pt x="23265" y="74782"/>
                  </a:cubicBezTo>
                  <a:cubicBezTo>
                    <a:pt x="7346" y="74782"/>
                    <a:pt x="7346" y="74782"/>
                    <a:pt x="7346" y="74782"/>
                  </a:cubicBezTo>
                  <a:cubicBezTo>
                    <a:pt x="6122" y="74782"/>
                    <a:pt x="4897" y="76521"/>
                    <a:pt x="4897" y="78260"/>
                  </a:cubicBezTo>
                  <a:cubicBezTo>
                    <a:pt x="4897" y="111304"/>
                    <a:pt x="4897" y="111304"/>
                    <a:pt x="4897" y="111304"/>
                  </a:cubicBezTo>
                  <a:cubicBezTo>
                    <a:pt x="2448" y="111304"/>
                    <a:pt x="2448" y="111304"/>
                    <a:pt x="2448" y="111304"/>
                  </a:cubicBezTo>
                  <a:cubicBezTo>
                    <a:pt x="1224" y="111304"/>
                    <a:pt x="0" y="113043"/>
                    <a:pt x="0" y="114782"/>
                  </a:cubicBezTo>
                  <a:cubicBezTo>
                    <a:pt x="0" y="118260"/>
                    <a:pt x="1224" y="120000"/>
                    <a:pt x="2448" y="120000"/>
                  </a:cubicBezTo>
                  <a:close/>
                  <a:moveTo>
                    <a:pt x="73469" y="60869"/>
                  </a:moveTo>
                  <a:cubicBezTo>
                    <a:pt x="83265" y="60869"/>
                    <a:pt x="83265" y="60869"/>
                    <a:pt x="83265" y="60869"/>
                  </a:cubicBezTo>
                  <a:cubicBezTo>
                    <a:pt x="83265" y="111304"/>
                    <a:pt x="83265" y="111304"/>
                    <a:pt x="83265" y="111304"/>
                  </a:cubicBezTo>
                  <a:cubicBezTo>
                    <a:pt x="73469" y="111304"/>
                    <a:pt x="73469" y="111304"/>
                    <a:pt x="73469" y="111304"/>
                  </a:cubicBezTo>
                  <a:lnTo>
                    <a:pt x="73469" y="60869"/>
                  </a:lnTo>
                  <a:close/>
                  <a:moveTo>
                    <a:pt x="41632" y="45217"/>
                  </a:moveTo>
                  <a:cubicBezTo>
                    <a:pt x="51428" y="45217"/>
                    <a:pt x="51428" y="45217"/>
                    <a:pt x="51428" y="45217"/>
                  </a:cubicBezTo>
                  <a:cubicBezTo>
                    <a:pt x="51428" y="111304"/>
                    <a:pt x="51428" y="111304"/>
                    <a:pt x="51428" y="111304"/>
                  </a:cubicBezTo>
                  <a:cubicBezTo>
                    <a:pt x="41632" y="111304"/>
                    <a:pt x="41632" y="111304"/>
                    <a:pt x="41632" y="111304"/>
                  </a:cubicBezTo>
                  <a:lnTo>
                    <a:pt x="41632" y="45217"/>
                  </a:lnTo>
                  <a:close/>
                  <a:moveTo>
                    <a:pt x="11020" y="83478"/>
                  </a:moveTo>
                  <a:cubicBezTo>
                    <a:pt x="20816" y="83478"/>
                    <a:pt x="20816" y="83478"/>
                    <a:pt x="20816" y="83478"/>
                  </a:cubicBezTo>
                  <a:cubicBezTo>
                    <a:pt x="20816" y="111304"/>
                    <a:pt x="20816" y="111304"/>
                    <a:pt x="20816" y="111304"/>
                  </a:cubicBezTo>
                  <a:cubicBezTo>
                    <a:pt x="11020" y="111304"/>
                    <a:pt x="11020" y="111304"/>
                    <a:pt x="11020" y="111304"/>
                  </a:cubicBezTo>
                  <a:lnTo>
                    <a:pt x="11020" y="8347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3" name="Google Shape;213;p8"/>
            <p:cNvSpPr/>
            <p:nvPr/>
          </p:nvSpPr>
          <p:spPr>
            <a:xfrm>
              <a:off x="1106488" y="3538538"/>
              <a:ext cx="936600" cy="1255800"/>
            </a:xfrm>
            <a:custGeom>
              <a:avLst/>
              <a:gdLst/>
              <a:ahLst/>
              <a:cxnLst/>
              <a:rect l="l" t="t" r="r" b="b"/>
              <a:pathLst>
                <a:path w="120000" h="120000" extrusionOk="0">
                  <a:moveTo>
                    <a:pt x="82971" y="117948"/>
                  </a:moveTo>
                  <a:cubicBezTo>
                    <a:pt x="3428" y="117948"/>
                    <a:pt x="3428" y="117948"/>
                    <a:pt x="3428" y="117948"/>
                  </a:cubicBezTo>
                  <a:cubicBezTo>
                    <a:pt x="3428" y="2564"/>
                    <a:pt x="3428" y="2564"/>
                    <a:pt x="3428" y="2564"/>
                  </a:cubicBezTo>
                  <a:cubicBezTo>
                    <a:pt x="75428" y="2564"/>
                    <a:pt x="75428" y="2564"/>
                    <a:pt x="75428" y="2564"/>
                  </a:cubicBezTo>
                  <a:cubicBezTo>
                    <a:pt x="75428" y="31794"/>
                    <a:pt x="75428" y="31794"/>
                    <a:pt x="75428" y="31794"/>
                  </a:cubicBezTo>
                  <a:cubicBezTo>
                    <a:pt x="75428" y="32820"/>
                    <a:pt x="76114" y="33333"/>
                    <a:pt x="76800" y="33333"/>
                  </a:cubicBezTo>
                  <a:cubicBezTo>
                    <a:pt x="116571" y="33333"/>
                    <a:pt x="116571" y="33333"/>
                    <a:pt x="116571" y="33333"/>
                  </a:cubicBezTo>
                  <a:cubicBezTo>
                    <a:pt x="116571" y="92307"/>
                    <a:pt x="116571" y="92307"/>
                    <a:pt x="116571" y="92307"/>
                  </a:cubicBezTo>
                  <a:cubicBezTo>
                    <a:pt x="117257" y="92820"/>
                    <a:pt x="117257" y="94358"/>
                    <a:pt x="117257" y="95384"/>
                  </a:cubicBezTo>
                  <a:cubicBezTo>
                    <a:pt x="117257" y="97435"/>
                    <a:pt x="117257" y="97435"/>
                    <a:pt x="117257" y="97435"/>
                  </a:cubicBezTo>
                  <a:cubicBezTo>
                    <a:pt x="117942" y="97435"/>
                    <a:pt x="118628" y="96923"/>
                    <a:pt x="119999" y="96410"/>
                  </a:cubicBezTo>
                  <a:cubicBezTo>
                    <a:pt x="119999" y="31794"/>
                    <a:pt x="119999" y="31794"/>
                    <a:pt x="119999" y="31794"/>
                  </a:cubicBezTo>
                  <a:cubicBezTo>
                    <a:pt x="119999" y="31794"/>
                    <a:pt x="119999" y="31794"/>
                    <a:pt x="119999" y="31794"/>
                  </a:cubicBezTo>
                  <a:cubicBezTo>
                    <a:pt x="119999" y="31794"/>
                    <a:pt x="119999" y="31794"/>
                    <a:pt x="119999" y="31794"/>
                  </a:cubicBezTo>
                  <a:cubicBezTo>
                    <a:pt x="119314" y="31794"/>
                    <a:pt x="119314" y="31282"/>
                    <a:pt x="119314" y="31282"/>
                  </a:cubicBezTo>
                  <a:cubicBezTo>
                    <a:pt x="119314" y="31282"/>
                    <a:pt x="119314" y="31282"/>
                    <a:pt x="119314" y="31282"/>
                  </a:cubicBezTo>
                  <a:cubicBezTo>
                    <a:pt x="119314" y="31282"/>
                    <a:pt x="119314" y="31282"/>
                    <a:pt x="119314" y="31282"/>
                  </a:cubicBezTo>
                  <a:cubicBezTo>
                    <a:pt x="119314" y="31282"/>
                    <a:pt x="119314" y="31282"/>
                    <a:pt x="119314" y="31282"/>
                  </a:cubicBezTo>
                  <a:cubicBezTo>
                    <a:pt x="78171" y="512"/>
                    <a:pt x="78171" y="512"/>
                    <a:pt x="78171" y="512"/>
                  </a:cubicBezTo>
                  <a:cubicBezTo>
                    <a:pt x="78171" y="512"/>
                    <a:pt x="78171" y="512"/>
                    <a:pt x="78171" y="0"/>
                  </a:cubicBezTo>
                  <a:cubicBezTo>
                    <a:pt x="78171" y="0"/>
                    <a:pt x="78171" y="0"/>
                    <a:pt x="78171" y="0"/>
                  </a:cubicBezTo>
                  <a:cubicBezTo>
                    <a:pt x="78171" y="0"/>
                    <a:pt x="77485" y="0"/>
                    <a:pt x="77485" y="0"/>
                  </a:cubicBezTo>
                  <a:cubicBezTo>
                    <a:pt x="77485" y="0"/>
                    <a:pt x="77485" y="0"/>
                    <a:pt x="77485" y="0"/>
                  </a:cubicBezTo>
                  <a:cubicBezTo>
                    <a:pt x="77485" y="0"/>
                    <a:pt x="77485" y="0"/>
                    <a:pt x="77485" y="0"/>
                  </a:cubicBezTo>
                  <a:cubicBezTo>
                    <a:pt x="77485" y="0"/>
                    <a:pt x="77485" y="0"/>
                    <a:pt x="76800" y="0"/>
                  </a:cubicBezTo>
                  <a:cubicBezTo>
                    <a:pt x="2057" y="0"/>
                    <a:pt x="2057" y="0"/>
                    <a:pt x="2057" y="0"/>
                  </a:cubicBezTo>
                  <a:cubicBezTo>
                    <a:pt x="685" y="0"/>
                    <a:pt x="0" y="512"/>
                    <a:pt x="0" y="1538"/>
                  </a:cubicBezTo>
                  <a:cubicBezTo>
                    <a:pt x="0" y="118974"/>
                    <a:pt x="0" y="118974"/>
                    <a:pt x="0" y="118974"/>
                  </a:cubicBezTo>
                  <a:cubicBezTo>
                    <a:pt x="0" y="119487"/>
                    <a:pt x="685" y="120000"/>
                    <a:pt x="2057" y="120000"/>
                  </a:cubicBezTo>
                  <a:cubicBezTo>
                    <a:pt x="82971" y="120000"/>
                    <a:pt x="82971" y="120000"/>
                    <a:pt x="82971" y="120000"/>
                  </a:cubicBezTo>
                  <a:lnTo>
                    <a:pt x="82971" y="117948"/>
                  </a:lnTo>
                  <a:close/>
                  <a:moveTo>
                    <a:pt x="78857" y="4102"/>
                  </a:moveTo>
                  <a:cubicBezTo>
                    <a:pt x="113828" y="30769"/>
                    <a:pt x="113828" y="30769"/>
                    <a:pt x="113828" y="30769"/>
                  </a:cubicBezTo>
                  <a:cubicBezTo>
                    <a:pt x="78857" y="30769"/>
                    <a:pt x="78857" y="30769"/>
                    <a:pt x="78857" y="30769"/>
                  </a:cubicBezTo>
                  <a:lnTo>
                    <a:pt x="78857" y="410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4" name="Google Shape;214;p8"/>
            <p:cNvSpPr/>
            <p:nvPr/>
          </p:nvSpPr>
          <p:spPr>
            <a:xfrm>
              <a:off x="1293813" y="3748088"/>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5" name="Google Shape;215;p8"/>
            <p:cNvSpPr/>
            <p:nvPr/>
          </p:nvSpPr>
          <p:spPr>
            <a:xfrm>
              <a:off x="1293813" y="3919538"/>
              <a:ext cx="250800" cy="27000"/>
            </a:xfrm>
            <a:custGeom>
              <a:avLst/>
              <a:gdLst/>
              <a:ahLst/>
              <a:cxnLst/>
              <a:rect l="l" t="t" r="r" b="b"/>
              <a:pathLst>
                <a:path w="120000" h="120000" extrusionOk="0">
                  <a:moveTo>
                    <a:pt x="5106" y="120000"/>
                  </a:moveTo>
                  <a:cubicBezTo>
                    <a:pt x="114893" y="120000"/>
                    <a:pt x="114893" y="120000"/>
                    <a:pt x="114893" y="120000"/>
                  </a:cubicBezTo>
                  <a:cubicBezTo>
                    <a:pt x="117446" y="120000"/>
                    <a:pt x="120000" y="96000"/>
                    <a:pt x="120000" y="48000"/>
                  </a:cubicBezTo>
                  <a:cubicBezTo>
                    <a:pt x="120000" y="24000"/>
                    <a:pt x="117446" y="0"/>
                    <a:pt x="114893" y="0"/>
                  </a:cubicBezTo>
                  <a:cubicBezTo>
                    <a:pt x="5106" y="0"/>
                    <a:pt x="5106" y="0"/>
                    <a:pt x="5106" y="0"/>
                  </a:cubicBezTo>
                  <a:cubicBezTo>
                    <a:pt x="2553" y="0"/>
                    <a:pt x="0" y="24000"/>
                    <a:pt x="0" y="48000"/>
                  </a:cubicBezTo>
                  <a:cubicBezTo>
                    <a:pt x="0" y="96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6" name="Google Shape;216;p8"/>
            <p:cNvSpPr/>
            <p:nvPr/>
          </p:nvSpPr>
          <p:spPr>
            <a:xfrm>
              <a:off x="1325563" y="4048125"/>
              <a:ext cx="480900" cy="301500"/>
            </a:xfrm>
            <a:custGeom>
              <a:avLst/>
              <a:gdLst/>
              <a:ahLst/>
              <a:cxnLst/>
              <a:rect l="l" t="t" r="r" b="b"/>
              <a:pathLst>
                <a:path w="120000" h="120000" extrusionOk="0">
                  <a:moveTo>
                    <a:pt x="77333" y="64285"/>
                  </a:moveTo>
                  <a:cubicBezTo>
                    <a:pt x="74666" y="64285"/>
                    <a:pt x="72000" y="66428"/>
                    <a:pt x="70666" y="68571"/>
                  </a:cubicBezTo>
                  <a:cubicBezTo>
                    <a:pt x="52000" y="59999"/>
                    <a:pt x="52000" y="59999"/>
                    <a:pt x="52000" y="59999"/>
                  </a:cubicBezTo>
                  <a:cubicBezTo>
                    <a:pt x="52000" y="51428"/>
                    <a:pt x="48000" y="44999"/>
                    <a:pt x="42666" y="44999"/>
                  </a:cubicBezTo>
                  <a:cubicBezTo>
                    <a:pt x="38666" y="44999"/>
                    <a:pt x="34666" y="51428"/>
                    <a:pt x="34666" y="59999"/>
                  </a:cubicBezTo>
                  <a:cubicBezTo>
                    <a:pt x="34666" y="62142"/>
                    <a:pt x="34666" y="62142"/>
                    <a:pt x="34666" y="64285"/>
                  </a:cubicBezTo>
                  <a:cubicBezTo>
                    <a:pt x="13333" y="92142"/>
                    <a:pt x="13333" y="92142"/>
                    <a:pt x="13333" y="92142"/>
                  </a:cubicBezTo>
                  <a:cubicBezTo>
                    <a:pt x="12000" y="92142"/>
                    <a:pt x="10666" y="92142"/>
                    <a:pt x="9333" y="92142"/>
                  </a:cubicBezTo>
                  <a:cubicBezTo>
                    <a:pt x="4000" y="92142"/>
                    <a:pt x="0" y="98571"/>
                    <a:pt x="0" y="104999"/>
                  </a:cubicBezTo>
                  <a:cubicBezTo>
                    <a:pt x="0" y="113571"/>
                    <a:pt x="4000" y="119999"/>
                    <a:pt x="9333" y="119999"/>
                  </a:cubicBezTo>
                  <a:cubicBezTo>
                    <a:pt x="13333" y="119999"/>
                    <a:pt x="17333" y="113571"/>
                    <a:pt x="17333" y="104999"/>
                  </a:cubicBezTo>
                  <a:cubicBezTo>
                    <a:pt x="17333" y="102857"/>
                    <a:pt x="17333" y="102857"/>
                    <a:pt x="17333" y="100714"/>
                  </a:cubicBezTo>
                  <a:cubicBezTo>
                    <a:pt x="38666" y="72857"/>
                    <a:pt x="38666" y="72857"/>
                    <a:pt x="38666" y="72857"/>
                  </a:cubicBezTo>
                  <a:cubicBezTo>
                    <a:pt x="40000" y="72857"/>
                    <a:pt x="41333" y="75000"/>
                    <a:pt x="42666" y="75000"/>
                  </a:cubicBezTo>
                  <a:cubicBezTo>
                    <a:pt x="45333" y="75000"/>
                    <a:pt x="48000" y="72857"/>
                    <a:pt x="49333" y="68571"/>
                  </a:cubicBezTo>
                  <a:cubicBezTo>
                    <a:pt x="68000" y="79285"/>
                    <a:pt x="68000" y="79285"/>
                    <a:pt x="68000" y="79285"/>
                  </a:cubicBezTo>
                  <a:cubicBezTo>
                    <a:pt x="68000" y="85714"/>
                    <a:pt x="72000" y="92142"/>
                    <a:pt x="77333" y="92142"/>
                  </a:cubicBezTo>
                  <a:cubicBezTo>
                    <a:pt x="82666" y="92142"/>
                    <a:pt x="86666" y="85714"/>
                    <a:pt x="86666" y="77142"/>
                  </a:cubicBezTo>
                  <a:cubicBezTo>
                    <a:pt x="86666" y="75000"/>
                    <a:pt x="85333" y="72857"/>
                    <a:pt x="85333" y="70714"/>
                  </a:cubicBezTo>
                  <a:cubicBezTo>
                    <a:pt x="108000" y="27857"/>
                    <a:pt x="108000" y="27857"/>
                    <a:pt x="108000" y="27857"/>
                  </a:cubicBezTo>
                  <a:cubicBezTo>
                    <a:pt x="109333" y="27857"/>
                    <a:pt x="110666" y="27857"/>
                    <a:pt x="112000" y="27857"/>
                  </a:cubicBezTo>
                  <a:cubicBezTo>
                    <a:pt x="116000" y="27857"/>
                    <a:pt x="120000" y="21428"/>
                    <a:pt x="120000" y="12857"/>
                  </a:cubicBezTo>
                  <a:cubicBezTo>
                    <a:pt x="120000" y="6428"/>
                    <a:pt x="116000" y="0"/>
                    <a:pt x="112000" y="0"/>
                  </a:cubicBezTo>
                  <a:cubicBezTo>
                    <a:pt x="106666" y="0"/>
                    <a:pt x="102666" y="6428"/>
                    <a:pt x="102666" y="12857"/>
                  </a:cubicBezTo>
                  <a:cubicBezTo>
                    <a:pt x="102666" y="17142"/>
                    <a:pt x="102666" y="19285"/>
                    <a:pt x="104000" y="21428"/>
                  </a:cubicBezTo>
                  <a:cubicBezTo>
                    <a:pt x="80000" y="64285"/>
                    <a:pt x="80000" y="64285"/>
                    <a:pt x="80000" y="64285"/>
                  </a:cubicBezTo>
                  <a:cubicBezTo>
                    <a:pt x="78666" y="64285"/>
                    <a:pt x="78666" y="64285"/>
                    <a:pt x="77333" y="64285"/>
                  </a:cubicBezTo>
                  <a:close/>
                  <a:moveTo>
                    <a:pt x="9333" y="109285"/>
                  </a:moveTo>
                  <a:cubicBezTo>
                    <a:pt x="8000" y="109285"/>
                    <a:pt x="6666" y="107142"/>
                    <a:pt x="6666" y="104999"/>
                  </a:cubicBezTo>
                  <a:cubicBezTo>
                    <a:pt x="6666" y="102857"/>
                    <a:pt x="8000" y="100714"/>
                    <a:pt x="9333" y="100714"/>
                  </a:cubicBezTo>
                  <a:cubicBezTo>
                    <a:pt x="10666" y="100714"/>
                    <a:pt x="10666" y="102857"/>
                    <a:pt x="10666" y="104999"/>
                  </a:cubicBezTo>
                  <a:cubicBezTo>
                    <a:pt x="10666" y="107142"/>
                    <a:pt x="10666" y="109285"/>
                    <a:pt x="9333" y="109285"/>
                  </a:cubicBezTo>
                  <a:close/>
                  <a:moveTo>
                    <a:pt x="42666" y="64285"/>
                  </a:moveTo>
                  <a:cubicBezTo>
                    <a:pt x="41333" y="64285"/>
                    <a:pt x="40000" y="62142"/>
                    <a:pt x="40000" y="59999"/>
                  </a:cubicBezTo>
                  <a:cubicBezTo>
                    <a:pt x="40000" y="57857"/>
                    <a:pt x="41333" y="55714"/>
                    <a:pt x="42666" y="55714"/>
                  </a:cubicBezTo>
                  <a:cubicBezTo>
                    <a:pt x="44000" y="55714"/>
                    <a:pt x="45333" y="57857"/>
                    <a:pt x="45333" y="59999"/>
                  </a:cubicBezTo>
                  <a:cubicBezTo>
                    <a:pt x="45333" y="62142"/>
                    <a:pt x="44000" y="64285"/>
                    <a:pt x="42666" y="64285"/>
                  </a:cubicBezTo>
                  <a:close/>
                  <a:moveTo>
                    <a:pt x="77333" y="81428"/>
                  </a:moveTo>
                  <a:cubicBezTo>
                    <a:pt x="76000" y="81428"/>
                    <a:pt x="74666" y="79285"/>
                    <a:pt x="74666" y="77142"/>
                  </a:cubicBezTo>
                  <a:cubicBezTo>
                    <a:pt x="74666" y="77142"/>
                    <a:pt x="74666" y="77142"/>
                    <a:pt x="74666" y="77142"/>
                  </a:cubicBezTo>
                  <a:cubicBezTo>
                    <a:pt x="74666" y="77142"/>
                    <a:pt x="74666" y="77142"/>
                    <a:pt x="74666" y="77142"/>
                  </a:cubicBezTo>
                  <a:cubicBezTo>
                    <a:pt x="74666" y="77142"/>
                    <a:pt x="74666" y="77142"/>
                    <a:pt x="74666" y="75000"/>
                  </a:cubicBezTo>
                  <a:cubicBezTo>
                    <a:pt x="76000" y="75000"/>
                    <a:pt x="76000" y="75000"/>
                    <a:pt x="77333" y="75000"/>
                  </a:cubicBezTo>
                  <a:cubicBezTo>
                    <a:pt x="78666" y="75000"/>
                    <a:pt x="80000" y="75000"/>
                    <a:pt x="80000" y="77142"/>
                  </a:cubicBezTo>
                  <a:cubicBezTo>
                    <a:pt x="80000" y="79285"/>
                    <a:pt x="78666" y="81428"/>
                    <a:pt x="77333" y="81428"/>
                  </a:cubicBezTo>
                  <a:close/>
                  <a:moveTo>
                    <a:pt x="112000" y="10714"/>
                  </a:moveTo>
                  <a:cubicBezTo>
                    <a:pt x="113333" y="10714"/>
                    <a:pt x="113333" y="10714"/>
                    <a:pt x="113333" y="12857"/>
                  </a:cubicBezTo>
                  <a:cubicBezTo>
                    <a:pt x="113333" y="14999"/>
                    <a:pt x="113333" y="17142"/>
                    <a:pt x="112000" y="17142"/>
                  </a:cubicBezTo>
                  <a:cubicBezTo>
                    <a:pt x="109333" y="17142"/>
                    <a:pt x="109333" y="14999"/>
                    <a:pt x="109333" y="12857"/>
                  </a:cubicBezTo>
                  <a:cubicBezTo>
                    <a:pt x="109333" y="10714"/>
                    <a:pt x="109333" y="10714"/>
                    <a:pt x="112000" y="1071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7" name="Google Shape;217;p8"/>
            <p:cNvSpPr/>
            <p:nvPr/>
          </p:nvSpPr>
          <p:spPr>
            <a:xfrm>
              <a:off x="1293813" y="3833813"/>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8" name="Google Shape;218;p8"/>
            <p:cNvSpPr/>
            <p:nvPr/>
          </p:nvSpPr>
          <p:spPr>
            <a:xfrm>
              <a:off x="1555750" y="4462463"/>
              <a:ext cx="711300" cy="1544700"/>
            </a:xfrm>
            <a:custGeom>
              <a:avLst/>
              <a:gdLst/>
              <a:ahLst/>
              <a:cxnLst/>
              <a:rect l="l" t="t" r="r" b="b"/>
              <a:pathLst>
                <a:path w="120000" h="120000" extrusionOk="0">
                  <a:moveTo>
                    <a:pt x="29774" y="62500"/>
                  </a:moveTo>
                  <a:cubicBezTo>
                    <a:pt x="32481" y="64583"/>
                    <a:pt x="36090" y="66250"/>
                    <a:pt x="41503" y="67916"/>
                  </a:cubicBezTo>
                  <a:cubicBezTo>
                    <a:pt x="41503" y="76250"/>
                    <a:pt x="41503" y="76250"/>
                    <a:pt x="41503" y="76250"/>
                  </a:cubicBezTo>
                  <a:cubicBezTo>
                    <a:pt x="31578" y="76250"/>
                    <a:pt x="31578" y="76250"/>
                    <a:pt x="31578" y="76250"/>
                  </a:cubicBezTo>
                  <a:cubicBezTo>
                    <a:pt x="30676" y="76250"/>
                    <a:pt x="29774" y="77083"/>
                    <a:pt x="29774" y="77500"/>
                  </a:cubicBezTo>
                  <a:cubicBezTo>
                    <a:pt x="29774" y="89166"/>
                    <a:pt x="29774" y="89166"/>
                    <a:pt x="29774" y="89166"/>
                  </a:cubicBezTo>
                  <a:cubicBezTo>
                    <a:pt x="29774" y="120000"/>
                    <a:pt x="29774" y="120000"/>
                    <a:pt x="29774" y="120000"/>
                  </a:cubicBezTo>
                  <a:cubicBezTo>
                    <a:pt x="34285" y="120000"/>
                    <a:pt x="34285" y="120000"/>
                    <a:pt x="34285" y="120000"/>
                  </a:cubicBezTo>
                  <a:cubicBezTo>
                    <a:pt x="34285" y="90000"/>
                    <a:pt x="34285" y="90000"/>
                    <a:pt x="34285" y="90000"/>
                  </a:cubicBezTo>
                  <a:cubicBezTo>
                    <a:pt x="110977" y="90000"/>
                    <a:pt x="110977" y="90000"/>
                    <a:pt x="110977" y="90000"/>
                  </a:cubicBezTo>
                  <a:cubicBezTo>
                    <a:pt x="110977" y="120000"/>
                    <a:pt x="110977" y="120000"/>
                    <a:pt x="110977" y="120000"/>
                  </a:cubicBezTo>
                  <a:cubicBezTo>
                    <a:pt x="115488" y="120000"/>
                    <a:pt x="115488" y="120000"/>
                    <a:pt x="115488" y="120000"/>
                  </a:cubicBezTo>
                  <a:cubicBezTo>
                    <a:pt x="115488" y="89166"/>
                    <a:pt x="115488" y="89166"/>
                    <a:pt x="115488" y="89166"/>
                  </a:cubicBezTo>
                  <a:cubicBezTo>
                    <a:pt x="115488" y="77500"/>
                    <a:pt x="115488" y="77500"/>
                    <a:pt x="115488" y="77500"/>
                  </a:cubicBezTo>
                  <a:cubicBezTo>
                    <a:pt x="115488" y="77083"/>
                    <a:pt x="114586" y="76250"/>
                    <a:pt x="112781" y="76250"/>
                  </a:cubicBezTo>
                  <a:cubicBezTo>
                    <a:pt x="103759" y="76250"/>
                    <a:pt x="103759" y="76250"/>
                    <a:pt x="103759" y="76250"/>
                  </a:cubicBezTo>
                  <a:cubicBezTo>
                    <a:pt x="103759" y="67500"/>
                    <a:pt x="103759" y="67500"/>
                    <a:pt x="103759" y="67500"/>
                  </a:cubicBezTo>
                  <a:cubicBezTo>
                    <a:pt x="113684" y="64166"/>
                    <a:pt x="120000" y="59166"/>
                    <a:pt x="120000" y="53333"/>
                  </a:cubicBezTo>
                  <a:cubicBezTo>
                    <a:pt x="120000" y="21666"/>
                    <a:pt x="120000" y="21666"/>
                    <a:pt x="120000" y="21666"/>
                  </a:cubicBezTo>
                  <a:cubicBezTo>
                    <a:pt x="120000" y="18333"/>
                    <a:pt x="114586" y="15833"/>
                    <a:pt x="107368" y="15833"/>
                  </a:cubicBezTo>
                  <a:cubicBezTo>
                    <a:pt x="104661" y="15833"/>
                    <a:pt x="101954" y="16250"/>
                    <a:pt x="99248" y="17083"/>
                  </a:cubicBezTo>
                  <a:cubicBezTo>
                    <a:pt x="99248" y="12083"/>
                    <a:pt x="99248" y="12083"/>
                    <a:pt x="99248" y="12083"/>
                  </a:cubicBezTo>
                  <a:cubicBezTo>
                    <a:pt x="99248" y="8750"/>
                    <a:pt x="93834" y="6250"/>
                    <a:pt x="86616" y="6250"/>
                  </a:cubicBezTo>
                  <a:cubicBezTo>
                    <a:pt x="83909" y="6250"/>
                    <a:pt x="81203" y="6666"/>
                    <a:pt x="78496" y="7500"/>
                  </a:cubicBezTo>
                  <a:cubicBezTo>
                    <a:pt x="78496" y="5833"/>
                    <a:pt x="78496" y="5833"/>
                    <a:pt x="78496" y="5833"/>
                  </a:cubicBezTo>
                  <a:cubicBezTo>
                    <a:pt x="78496" y="2500"/>
                    <a:pt x="73082" y="0"/>
                    <a:pt x="65864" y="0"/>
                  </a:cubicBezTo>
                  <a:cubicBezTo>
                    <a:pt x="59548" y="0"/>
                    <a:pt x="54135" y="2500"/>
                    <a:pt x="54135" y="5833"/>
                  </a:cubicBezTo>
                  <a:cubicBezTo>
                    <a:pt x="54135" y="7500"/>
                    <a:pt x="54135" y="7500"/>
                    <a:pt x="54135" y="7500"/>
                  </a:cubicBezTo>
                  <a:cubicBezTo>
                    <a:pt x="51428" y="6666"/>
                    <a:pt x="48721" y="6250"/>
                    <a:pt x="45112" y="6250"/>
                  </a:cubicBezTo>
                  <a:cubicBezTo>
                    <a:pt x="38796" y="6250"/>
                    <a:pt x="33383" y="8750"/>
                    <a:pt x="33383" y="12083"/>
                  </a:cubicBezTo>
                  <a:cubicBezTo>
                    <a:pt x="33383" y="41250"/>
                    <a:pt x="33383" y="41250"/>
                    <a:pt x="33383" y="41250"/>
                  </a:cubicBezTo>
                  <a:cubicBezTo>
                    <a:pt x="18947" y="33333"/>
                    <a:pt x="18947" y="33333"/>
                    <a:pt x="18947" y="33333"/>
                  </a:cubicBezTo>
                  <a:cubicBezTo>
                    <a:pt x="18947" y="33333"/>
                    <a:pt x="18045" y="33333"/>
                    <a:pt x="18045" y="33333"/>
                  </a:cubicBezTo>
                  <a:cubicBezTo>
                    <a:pt x="14436" y="31666"/>
                    <a:pt x="8120" y="31666"/>
                    <a:pt x="4511" y="33333"/>
                  </a:cubicBezTo>
                  <a:cubicBezTo>
                    <a:pt x="902" y="35000"/>
                    <a:pt x="0" y="37500"/>
                    <a:pt x="2706" y="39583"/>
                  </a:cubicBezTo>
                  <a:cubicBezTo>
                    <a:pt x="4511" y="40833"/>
                    <a:pt x="18045" y="54166"/>
                    <a:pt x="29774" y="62500"/>
                  </a:cubicBezTo>
                  <a:close/>
                  <a:moveTo>
                    <a:pt x="110977" y="78333"/>
                  </a:moveTo>
                  <a:cubicBezTo>
                    <a:pt x="110977" y="88333"/>
                    <a:pt x="110977" y="88333"/>
                    <a:pt x="110977" y="88333"/>
                  </a:cubicBezTo>
                  <a:cubicBezTo>
                    <a:pt x="34285" y="88333"/>
                    <a:pt x="34285" y="88333"/>
                    <a:pt x="34285" y="88333"/>
                  </a:cubicBezTo>
                  <a:cubicBezTo>
                    <a:pt x="34285" y="78333"/>
                    <a:pt x="34285" y="78333"/>
                    <a:pt x="34285" y="78333"/>
                  </a:cubicBezTo>
                  <a:lnTo>
                    <a:pt x="110977" y="78333"/>
                  </a:lnTo>
                  <a:close/>
                  <a:moveTo>
                    <a:pt x="7218" y="35000"/>
                  </a:moveTo>
                  <a:cubicBezTo>
                    <a:pt x="9022" y="33750"/>
                    <a:pt x="12631" y="33750"/>
                    <a:pt x="15338" y="34583"/>
                  </a:cubicBezTo>
                  <a:cubicBezTo>
                    <a:pt x="33383" y="44583"/>
                    <a:pt x="33383" y="44583"/>
                    <a:pt x="33383" y="44583"/>
                  </a:cubicBezTo>
                  <a:cubicBezTo>
                    <a:pt x="34285" y="45000"/>
                    <a:pt x="35187" y="45000"/>
                    <a:pt x="36090" y="45000"/>
                  </a:cubicBezTo>
                  <a:cubicBezTo>
                    <a:pt x="36992" y="44583"/>
                    <a:pt x="36992" y="44166"/>
                    <a:pt x="36992" y="43750"/>
                  </a:cubicBezTo>
                  <a:cubicBezTo>
                    <a:pt x="36992" y="12083"/>
                    <a:pt x="36992" y="12083"/>
                    <a:pt x="36992" y="12083"/>
                  </a:cubicBezTo>
                  <a:cubicBezTo>
                    <a:pt x="36992" y="10416"/>
                    <a:pt x="40601" y="8750"/>
                    <a:pt x="44210" y="8333"/>
                  </a:cubicBezTo>
                  <a:cubicBezTo>
                    <a:pt x="49624" y="7916"/>
                    <a:pt x="54135" y="10000"/>
                    <a:pt x="54135" y="12083"/>
                  </a:cubicBezTo>
                  <a:cubicBezTo>
                    <a:pt x="54135" y="29583"/>
                    <a:pt x="54135" y="29583"/>
                    <a:pt x="54135" y="29583"/>
                  </a:cubicBezTo>
                  <a:cubicBezTo>
                    <a:pt x="54135" y="30000"/>
                    <a:pt x="55037" y="30416"/>
                    <a:pt x="55939" y="30416"/>
                  </a:cubicBezTo>
                  <a:cubicBezTo>
                    <a:pt x="55939" y="30416"/>
                    <a:pt x="55939" y="30416"/>
                    <a:pt x="55939" y="30416"/>
                  </a:cubicBezTo>
                  <a:cubicBezTo>
                    <a:pt x="56842" y="30416"/>
                    <a:pt x="57744" y="30000"/>
                    <a:pt x="57744" y="29583"/>
                  </a:cubicBezTo>
                  <a:cubicBezTo>
                    <a:pt x="57744" y="12083"/>
                    <a:pt x="57744" y="12083"/>
                    <a:pt x="57744" y="12083"/>
                  </a:cubicBezTo>
                  <a:cubicBezTo>
                    <a:pt x="57744" y="5833"/>
                    <a:pt x="57744" y="5833"/>
                    <a:pt x="57744" y="5833"/>
                  </a:cubicBezTo>
                  <a:cubicBezTo>
                    <a:pt x="57744" y="3750"/>
                    <a:pt x="61353" y="2083"/>
                    <a:pt x="64962" y="2083"/>
                  </a:cubicBezTo>
                  <a:cubicBezTo>
                    <a:pt x="70375" y="1666"/>
                    <a:pt x="73984" y="3333"/>
                    <a:pt x="73984" y="5833"/>
                  </a:cubicBezTo>
                  <a:cubicBezTo>
                    <a:pt x="73984" y="12083"/>
                    <a:pt x="73984" y="12083"/>
                    <a:pt x="73984" y="12083"/>
                  </a:cubicBezTo>
                  <a:cubicBezTo>
                    <a:pt x="73984" y="29583"/>
                    <a:pt x="73984" y="29583"/>
                    <a:pt x="73984" y="29583"/>
                  </a:cubicBezTo>
                  <a:cubicBezTo>
                    <a:pt x="73984" y="30000"/>
                    <a:pt x="75789" y="30416"/>
                    <a:pt x="76691" y="30416"/>
                  </a:cubicBezTo>
                  <a:cubicBezTo>
                    <a:pt x="76691" y="30416"/>
                    <a:pt x="76691" y="30416"/>
                    <a:pt x="76691" y="30416"/>
                  </a:cubicBezTo>
                  <a:cubicBezTo>
                    <a:pt x="77593" y="30416"/>
                    <a:pt x="78496" y="30000"/>
                    <a:pt x="78496" y="29583"/>
                  </a:cubicBezTo>
                  <a:cubicBezTo>
                    <a:pt x="78496" y="12083"/>
                    <a:pt x="78496" y="12083"/>
                    <a:pt x="78496" y="12083"/>
                  </a:cubicBezTo>
                  <a:cubicBezTo>
                    <a:pt x="78496" y="10416"/>
                    <a:pt x="82105" y="8750"/>
                    <a:pt x="85714" y="8333"/>
                  </a:cubicBezTo>
                  <a:cubicBezTo>
                    <a:pt x="91127" y="7916"/>
                    <a:pt x="94736" y="10000"/>
                    <a:pt x="94736" y="12083"/>
                  </a:cubicBezTo>
                  <a:cubicBezTo>
                    <a:pt x="94736" y="21666"/>
                    <a:pt x="94736" y="21666"/>
                    <a:pt x="94736" y="21666"/>
                  </a:cubicBezTo>
                  <a:cubicBezTo>
                    <a:pt x="94736" y="34166"/>
                    <a:pt x="94736" y="34166"/>
                    <a:pt x="94736" y="34166"/>
                  </a:cubicBezTo>
                  <a:cubicBezTo>
                    <a:pt x="94736" y="34583"/>
                    <a:pt x="95639" y="35416"/>
                    <a:pt x="97443" y="35416"/>
                  </a:cubicBezTo>
                  <a:cubicBezTo>
                    <a:pt x="97443" y="35416"/>
                    <a:pt x="97443" y="35416"/>
                    <a:pt x="97443" y="35416"/>
                  </a:cubicBezTo>
                  <a:cubicBezTo>
                    <a:pt x="98345" y="35416"/>
                    <a:pt x="99248" y="34583"/>
                    <a:pt x="99248" y="34166"/>
                  </a:cubicBezTo>
                  <a:cubicBezTo>
                    <a:pt x="99248" y="21666"/>
                    <a:pt x="99248" y="21666"/>
                    <a:pt x="99248" y="21666"/>
                  </a:cubicBezTo>
                  <a:cubicBezTo>
                    <a:pt x="99248" y="20000"/>
                    <a:pt x="101954" y="17916"/>
                    <a:pt x="106466" y="17916"/>
                  </a:cubicBezTo>
                  <a:cubicBezTo>
                    <a:pt x="110977" y="17500"/>
                    <a:pt x="115488" y="19166"/>
                    <a:pt x="115488" y="21666"/>
                  </a:cubicBezTo>
                  <a:cubicBezTo>
                    <a:pt x="115488" y="53333"/>
                    <a:pt x="115488" y="53333"/>
                    <a:pt x="115488" y="53333"/>
                  </a:cubicBezTo>
                  <a:cubicBezTo>
                    <a:pt x="115488" y="58750"/>
                    <a:pt x="110075" y="63333"/>
                    <a:pt x="100150" y="65833"/>
                  </a:cubicBezTo>
                  <a:cubicBezTo>
                    <a:pt x="100150" y="66250"/>
                    <a:pt x="99248" y="66666"/>
                    <a:pt x="99248" y="67083"/>
                  </a:cubicBezTo>
                  <a:cubicBezTo>
                    <a:pt x="99248" y="76250"/>
                    <a:pt x="99248" y="76250"/>
                    <a:pt x="99248" y="76250"/>
                  </a:cubicBezTo>
                  <a:cubicBezTo>
                    <a:pt x="46015" y="76250"/>
                    <a:pt x="46015" y="76250"/>
                    <a:pt x="46015" y="76250"/>
                  </a:cubicBezTo>
                  <a:cubicBezTo>
                    <a:pt x="46015" y="67083"/>
                    <a:pt x="46015" y="67083"/>
                    <a:pt x="46015" y="67083"/>
                  </a:cubicBezTo>
                  <a:cubicBezTo>
                    <a:pt x="46015" y="66666"/>
                    <a:pt x="45112" y="66666"/>
                    <a:pt x="44210" y="66250"/>
                  </a:cubicBezTo>
                  <a:cubicBezTo>
                    <a:pt x="39699" y="65000"/>
                    <a:pt x="36090" y="63333"/>
                    <a:pt x="33383" y="61250"/>
                  </a:cubicBezTo>
                  <a:cubicBezTo>
                    <a:pt x="21654" y="52916"/>
                    <a:pt x="7218" y="38750"/>
                    <a:pt x="7218" y="38750"/>
                  </a:cubicBezTo>
                  <a:cubicBezTo>
                    <a:pt x="6315" y="38750"/>
                    <a:pt x="6315" y="38750"/>
                    <a:pt x="6315" y="38333"/>
                  </a:cubicBezTo>
                  <a:cubicBezTo>
                    <a:pt x="4511" y="37500"/>
                    <a:pt x="5413" y="35833"/>
                    <a:pt x="7218" y="35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267331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219"/>
        <p:cNvGrpSpPr/>
        <p:nvPr/>
      </p:nvGrpSpPr>
      <p:grpSpPr>
        <a:xfrm>
          <a:off x="0" y="0"/>
          <a:ext cx="0" cy="0"/>
          <a:chOff x="0" y="0"/>
          <a:chExt cx="0" cy="0"/>
        </a:xfrm>
      </p:grpSpPr>
      <p:sp>
        <p:nvSpPr>
          <p:cNvPr id="220" name="Google Shape;220;p9"/>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9"/>
          <p:cNvSpPr/>
          <p:nvPr/>
        </p:nvSpPr>
        <p:spPr>
          <a:xfrm>
            <a:off x="0" y="0"/>
            <a:ext cx="8128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9"/>
          <p:cNvSpPr txBox="1">
            <a:spLocks noGrp="1"/>
          </p:cNvSpPr>
          <p:nvPr>
            <p:ph type="body" idx="1"/>
          </p:nvPr>
        </p:nvSpPr>
        <p:spPr>
          <a:xfrm>
            <a:off x="8521000" y="586000"/>
            <a:ext cx="2830000" cy="5685600"/>
          </a:xfrm>
          <a:prstGeom prst="rect">
            <a:avLst/>
          </a:prstGeom>
        </p:spPr>
        <p:txBody>
          <a:bodyPr spcFirstLastPara="1" wrap="square" lIns="91425" tIns="91425" rIns="91425" bIns="91425" anchor="ctr" anchorCtr="0"/>
          <a:lstStyle>
            <a:lvl1pPr marL="609585" lvl="0" indent="-304792">
              <a:spcBef>
                <a:spcPts val="480"/>
              </a:spcBef>
              <a:spcAft>
                <a:spcPts val="0"/>
              </a:spcAft>
              <a:buClr>
                <a:srgbClr val="FFFFFF"/>
              </a:buClr>
              <a:buSzPts val="1800"/>
              <a:buNone/>
              <a:defRPr sz="2400">
                <a:solidFill>
                  <a:srgbClr val="FFFFFF"/>
                </a:solidFill>
              </a:defRPr>
            </a:lvl1pPr>
          </a:lstStyle>
          <a:p>
            <a:pPr lvl="0"/>
            <a:r>
              <a:rPr lang="en-US" smtClean="0"/>
              <a:t>Edit Master text styles</a:t>
            </a:r>
          </a:p>
        </p:txBody>
      </p:sp>
      <p:sp>
        <p:nvSpPr>
          <p:cNvPr id="223" name="Google Shape;223;p9"/>
          <p:cNvSpPr txBox="1">
            <a:spLocks noGrp="1"/>
          </p:cNvSpPr>
          <p:nvPr>
            <p:ph type="sldNum" idx="12"/>
          </p:nvPr>
        </p:nvSpPr>
        <p:spPr>
          <a:xfrm>
            <a:off x="11744000" y="2944233"/>
            <a:ext cx="448000" cy="96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028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half" type="blank">
  <p:cSld name="Blank half">
    <p:spTree>
      <p:nvGrpSpPr>
        <p:cNvPr id="1" name="Shape 224"/>
        <p:cNvGrpSpPr/>
        <p:nvPr/>
      </p:nvGrpSpPr>
      <p:grpSpPr>
        <a:xfrm>
          <a:off x="0" y="0"/>
          <a:ext cx="0" cy="0"/>
          <a:chOff x="0" y="0"/>
          <a:chExt cx="0" cy="0"/>
        </a:xfrm>
      </p:grpSpPr>
      <p:sp>
        <p:nvSpPr>
          <p:cNvPr id="225" name="Google Shape;225;p10"/>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6" name="Google Shape;226;p10"/>
          <p:cNvSpPr/>
          <p:nvPr/>
        </p:nvSpPr>
        <p:spPr>
          <a:xfrm>
            <a:off x="0" y="0"/>
            <a:ext cx="60888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7" name="Google Shape;227;p10"/>
          <p:cNvSpPr txBox="1">
            <a:spLocks noGrp="1"/>
          </p:cNvSpPr>
          <p:nvPr>
            <p:ph type="sldNum" idx="12"/>
          </p:nvPr>
        </p:nvSpPr>
        <p:spPr>
          <a:xfrm>
            <a:off x="11744000" y="2944233"/>
            <a:ext cx="448000" cy="96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326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hird">
  <p:cSld name="Blank third">
    <p:spTree>
      <p:nvGrpSpPr>
        <p:cNvPr id="1" name="Shape 228"/>
        <p:cNvGrpSpPr/>
        <p:nvPr/>
      </p:nvGrpSpPr>
      <p:grpSpPr>
        <a:xfrm>
          <a:off x="0" y="0"/>
          <a:ext cx="0" cy="0"/>
          <a:chOff x="0" y="0"/>
          <a:chExt cx="0" cy="0"/>
        </a:xfrm>
      </p:grpSpPr>
      <p:sp>
        <p:nvSpPr>
          <p:cNvPr id="229" name="Google Shape;229;p11"/>
          <p:cNvSpPr/>
          <p:nvPr/>
        </p:nvSpPr>
        <p:spPr>
          <a:xfrm>
            <a:off x="11744000" y="2944372"/>
            <a:ext cx="448000" cy="969600"/>
          </a:xfrm>
          <a:prstGeom prst="rect">
            <a:avLst/>
          </a:prstGeom>
          <a:solidFill>
            <a:srgbClr val="0000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0" name="Google Shape;230;p11"/>
          <p:cNvSpPr/>
          <p:nvPr/>
        </p:nvSpPr>
        <p:spPr>
          <a:xfrm flipH="1">
            <a:off x="0" y="0"/>
            <a:ext cx="4064000" cy="6858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1" name="Google Shape;231;p11"/>
          <p:cNvSpPr txBox="1">
            <a:spLocks noGrp="1"/>
          </p:cNvSpPr>
          <p:nvPr>
            <p:ph type="sldNum" idx="12"/>
          </p:nvPr>
        </p:nvSpPr>
        <p:spPr>
          <a:xfrm>
            <a:off x="11744000" y="2944233"/>
            <a:ext cx="448000" cy="969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9226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5B0F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09600" y="782633"/>
            <a:ext cx="6851600" cy="11432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1pPr>
            <a:lvl2pPr lvl="1">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2pPr>
            <a:lvl3pPr lvl="2">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3pPr>
            <a:lvl4pPr lvl="3">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4pPr>
            <a:lvl5pPr lvl="4">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5pPr>
            <a:lvl6pPr lvl="5">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6pPr>
            <a:lvl7pPr lvl="6">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7pPr>
            <a:lvl8pPr lvl="7">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8pPr>
            <a:lvl9pPr lvl="8">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9pPr>
          </a:lstStyle>
          <a:p>
            <a:endParaRPr/>
          </a:p>
        </p:txBody>
      </p:sp>
      <p:sp>
        <p:nvSpPr>
          <p:cNvPr id="7" name="Google Shape;7;p1"/>
          <p:cNvSpPr txBox="1">
            <a:spLocks noGrp="1"/>
          </p:cNvSpPr>
          <p:nvPr>
            <p:ph type="body" idx="1"/>
          </p:nvPr>
        </p:nvSpPr>
        <p:spPr>
          <a:xfrm>
            <a:off x="609600" y="2209800"/>
            <a:ext cx="6851600" cy="42412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A5B0FE"/>
              </a:buClr>
              <a:buSzPts val="2400"/>
              <a:buFont typeface="Barlow Light"/>
              <a:buChar char="▹"/>
              <a:defRPr sz="2400">
                <a:latin typeface="Barlow Light"/>
                <a:ea typeface="Barlow Light"/>
                <a:cs typeface="Barlow Light"/>
                <a:sym typeface="Barlow Light"/>
              </a:defRPr>
            </a:lvl1pPr>
            <a:lvl2pPr marL="914400" lvl="1" indent="-381000">
              <a:spcBef>
                <a:spcPts val="0"/>
              </a:spcBef>
              <a:spcAft>
                <a:spcPts val="0"/>
              </a:spcAft>
              <a:buClr>
                <a:srgbClr val="A5B0FE"/>
              </a:buClr>
              <a:buSzPts val="2400"/>
              <a:buFont typeface="Barlow Light"/>
              <a:buChar char="￭"/>
              <a:defRPr sz="2400">
                <a:latin typeface="Barlow Light"/>
                <a:ea typeface="Barlow Light"/>
                <a:cs typeface="Barlow Light"/>
                <a:sym typeface="Barlow Light"/>
              </a:defRPr>
            </a:lvl2pPr>
            <a:lvl3pPr marL="1371600" lvl="2" indent="-381000">
              <a:spcBef>
                <a:spcPts val="0"/>
              </a:spcBef>
              <a:spcAft>
                <a:spcPts val="0"/>
              </a:spcAft>
              <a:buClr>
                <a:srgbClr val="A5B0FE"/>
              </a:buClr>
              <a:buSzPts val="2400"/>
              <a:buFont typeface="Barlow Light"/>
              <a:buChar char="⬝"/>
              <a:defRPr sz="2400">
                <a:latin typeface="Barlow Light"/>
                <a:ea typeface="Barlow Light"/>
                <a:cs typeface="Barlow Light"/>
                <a:sym typeface="Barlow Light"/>
              </a:defRPr>
            </a:lvl3pPr>
            <a:lvl4pPr marL="1828800" lvl="3" indent="-381000">
              <a:spcBef>
                <a:spcPts val="0"/>
              </a:spcBef>
              <a:spcAft>
                <a:spcPts val="0"/>
              </a:spcAft>
              <a:buSzPts val="2400"/>
              <a:buFont typeface="Barlow Light"/>
              <a:buChar char="●"/>
              <a:defRPr sz="2400">
                <a:latin typeface="Barlow Light"/>
                <a:ea typeface="Barlow Light"/>
                <a:cs typeface="Barlow Light"/>
                <a:sym typeface="Barlow Light"/>
              </a:defRPr>
            </a:lvl4pPr>
            <a:lvl5pPr marL="2286000" lvl="4" indent="-381000">
              <a:spcBef>
                <a:spcPts val="0"/>
              </a:spcBef>
              <a:spcAft>
                <a:spcPts val="0"/>
              </a:spcAft>
              <a:buSzPts val="2400"/>
              <a:buFont typeface="Barlow Light"/>
              <a:buChar char="○"/>
              <a:defRPr sz="2400">
                <a:latin typeface="Barlow Light"/>
                <a:ea typeface="Barlow Light"/>
                <a:cs typeface="Barlow Light"/>
                <a:sym typeface="Barlow Light"/>
              </a:defRPr>
            </a:lvl5pPr>
            <a:lvl6pPr marL="2743200" lvl="5" indent="-381000">
              <a:spcBef>
                <a:spcPts val="0"/>
              </a:spcBef>
              <a:spcAft>
                <a:spcPts val="0"/>
              </a:spcAft>
              <a:buSzPts val="2400"/>
              <a:buFont typeface="Barlow Light"/>
              <a:buChar char="■"/>
              <a:defRPr sz="2400">
                <a:latin typeface="Barlow Light"/>
                <a:ea typeface="Barlow Light"/>
                <a:cs typeface="Barlow Light"/>
                <a:sym typeface="Barlow Light"/>
              </a:defRPr>
            </a:lvl6pPr>
            <a:lvl7pPr marL="3200400" lvl="6" indent="-381000">
              <a:spcBef>
                <a:spcPts val="0"/>
              </a:spcBef>
              <a:spcAft>
                <a:spcPts val="0"/>
              </a:spcAft>
              <a:buSzPts val="2400"/>
              <a:buFont typeface="Barlow Light"/>
              <a:buChar char="●"/>
              <a:defRPr sz="2400">
                <a:latin typeface="Barlow Light"/>
                <a:ea typeface="Barlow Light"/>
                <a:cs typeface="Barlow Light"/>
                <a:sym typeface="Barlow Light"/>
              </a:defRPr>
            </a:lvl7pPr>
            <a:lvl8pPr marL="3657600" lvl="7" indent="-381000">
              <a:spcBef>
                <a:spcPts val="0"/>
              </a:spcBef>
              <a:spcAft>
                <a:spcPts val="0"/>
              </a:spcAft>
              <a:buSzPts val="2400"/>
              <a:buFont typeface="Barlow Light"/>
              <a:buChar char="○"/>
              <a:defRPr sz="2400">
                <a:latin typeface="Barlow Light"/>
                <a:ea typeface="Barlow Light"/>
                <a:cs typeface="Barlow Light"/>
                <a:sym typeface="Barlow Light"/>
              </a:defRPr>
            </a:lvl8pPr>
            <a:lvl9pPr marL="4114800" lvl="8" indent="-381000">
              <a:spcBef>
                <a:spcPts val="0"/>
              </a:spcBef>
              <a:spcAft>
                <a:spcPts val="0"/>
              </a:spcAft>
              <a:buSzPts val="2400"/>
              <a:buFont typeface="Barlow Light"/>
              <a:buChar char="■"/>
              <a:defRPr sz="2400">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11744000" y="2944233"/>
            <a:ext cx="448000" cy="969600"/>
          </a:xfrm>
          <a:prstGeom prst="rect">
            <a:avLst/>
          </a:prstGeom>
          <a:noFill/>
          <a:ln>
            <a:noFill/>
          </a:ln>
        </p:spPr>
        <p:txBody>
          <a:bodyPr spcFirstLastPara="1" wrap="square" lIns="91425" tIns="91425" rIns="91425" bIns="91425" anchor="ctr" anchorCtr="0">
            <a:noAutofit/>
          </a:bodyPr>
          <a:lstStyle>
            <a:lvl1pPr lvl="0" algn="ctr">
              <a:buNone/>
              <a:defRPr sz="1333">
                <a:solidFill>
                  <a:srgbClr val="FFFFFF"/>
                </a:solidFill>
                <a:latin typeface="Barlow"/>
                <a:ea typeface="Barlow"/>
                <a:cs typeface="Barlow"/>
                <a:sym typeface="Barlow"/>
              </a:defRPr>
            </a:lvl1pPr>
            <a:lvl2pPr lvl="1" algn="ctr">
              <a:buNone/>
              <a:defRPr sz="1333">
                <a:solidFill>
                  <a:srgbClr val="FFFFFF"/>
                </a:solidFill>
                <a:latin typeface="Barlow"/>
                <a:ea typeface="Barlow"/>
                <a:cs typeface="Barlow"/>
                <a:sym typeface="Barlow"/>
              </a:defRPr>
            </a:lvl2pPr>
            <a:lvl3pPr lvl="2" algn="ctr">
              <a:buNone/>
              <a:defRPr sz="1333">
                <a:solidFill>
                  <a:srgbClr val="FFFFFF"/>
                </a:solidFill>
                <a:latin typeface="Barlow"/>
                <a:ea typeface="Barlow"/>
                <a:cs typeface="Barlow"/>
                <a:sym typeface="Barlow"/>
              </a:defRPr>
            </a:lvl3pPr>
            <a:lvl4pPr lvl="3" algn="ctr">
              <a:buNone/>
              <a:defRPr sz="1333">
                <a:solidFill>
                  <a:srgbClr val="FFFFFF"/>
                </a:solidFill>
                <a:latin typeface="Barlow"/>
                <a:ea typeface="Barlow"/>
                <a:cs typeface="Barlow"/>
                <a:sym typeface="Barlow"/>
              </a:defRPr>
            </a:lvl4pPr>
            <a:lvl5pPr lvl="4" algn="ctr">
              <a:buNone/>
              <a:defRPr sz="1333">
                <a:solidFill>
                  <a:srgbClr val="FFFFFF"/>
                </a:solidFill>
                <a:latin typeface="Barlow"/>
                <a:ea typeface="Barlow"/>
                <a:cs typeface="Barlow"/>
                <a:sym typeface="Barlow"/>
              </a:defRPr>
            </a:lvl5pPr>
            <a:lvl6pPr lvl="5" algn="ctr">
              <a:buNone/>
              <a:defRPr sz="1333">
                <a:solidFill>
                  <a:srgbClr val="FFFFFF"/>
                </a:solidFill>
                <a:latin typeface="Barlow"/>
                <a:ea typeface="Barlow"/>
                <a:cs typeface="Barlow"/>
                <a:sym typeface="Barlow"/>
              </a:defRPr>
            </a:lvl6pPr>
            <a:lvl7pPr lvl="6" algn="ctr">
              <a:buNone/>
              <a:defRPr sz="1333">
                <a:solidFill>
                  <a:srgbClr val="FFFFFF"/>
                </a:solidFill>
                <a:latin typeface="Barlow"/>
                <a:ea typeface="Barlow"/>
                <a:cs typeface="Barlow"/>
                <a:sym typeface="Barlow"/>
              </a:defRPr>
            </a:lvl7pPr>
            <a:lvl8pPr lvl="7" algn="ctr">
              <a:buNone/>
              <a:defRPr sz="1333">
                <a:solidFill>
                  <a:srgbClr val="FFFFFF"/>
                </a:solidFill>
                <a:latin typeface="Barlow"/>
                <a:ea typeface="Barlow"/>
                <a:cs typeface="Barlow"/>
                <a:sym typeface="Barlow"/>
              </a:defRPr>
            </a:lvl8pPr>
            <a:lvl9pPr lvl="8" algn="ctr">
              <a:buNone/>
              <a:defRPr sz="1333">
                <a:solidFill>
                  <a:srgbClr val="FFFFFF"/>
                </a:solidFill>
                <a:latin typeface="Barlow"/>
                <a:ea typeface="Barlow"/>
                <a:cs typeface="Barlow"/>
                <a:sym typeface="Barlow"/>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3632962"/>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4" r:id="rId10"/>
    <p:sldLayoutId id="2147483685" r:id="rId11"/>
    <p:sldLayoutId id="2147483688" r:id="rId12"/>
  </p:sldLayoutIdLst>
  <p:transition>
    <p:fade thruBlk="1"/>
  </p:transition>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hyperlink" Target="mailto:roles1@marshall.edu" TargetMode="External"/><Relationship Id="rId2" Type="http://schemas.openxmlformats.org/officeDocument/2006/relationships/hyperlink" Target="mailto:kec5013@psu.edu" TargetMode="External"/><Relationship Id="rId1" Type="http://schemas.openxmlformats.org/officeDocument/2006/relationships/slideLayout" Target="../slideLayouts/slideLayout12.xml"/><Relationship Id="rId5" Type="http://schemas.openxmlformats.org/officeDocument/2006/relationships/hyperlink" Target="http://bit.ly/IFIAPPLYMaterials" TargetMode="External"/><Relationship Id="rId4" Type="http://schemas.openxmlformats.org/officeDocument/2006/relationships/hyperlink" Target="mailto:tho4@marshall.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5528" y="311127"/>
            <a:ext cx="6770253" cy="3974545"/>
          </a:xfrm>
        </p:spPr>
        <p:txBody>
          <a:bodyPr>
            <a:noAutofit/>
          </a:bodyPr>
          <a:lstStyle/>
          <a:p>
            <a:pPr algn="l"/>
            <a:r>
              <a:rPr lang="en-US" sz="4800" dirty="0" smtClean="0"/>
              <a:t>Treading the Muddy Waters of the </a:t>
            </a:r>
            <a:r>
              <a:rPr lang="en-US" sz="4800" dirty="0"/>
              <a:t>Information Ecosystem: </a:t>
            </a:r>
            <a:r>
              <a:rPr lang="en-US" sz="4800" dirty="0" smtClean="0"/>
              <a:t/>
            </a:r>
            <a:br>
              <a:rPr lang="en-US" sz="4800" dirty="0" smtClean="0"/>
            </a:br>
            <a:r>
              <a:rPr lang="en-US" sz="3600" dirty="0" smtClean="0"/>
              <a:t>Getting </a:t>
            </a:r>
            <a:r>
              <a:rPr lang="en-US" sz="3600" dirty="0"/>
              <a:t>Personal with Source Evaluation</a:t>
            </a:r>
          </a:p>
        </p:txBody>
      </p:sp>
      <p:sp>
        <p:nvSpPr>
          <p:cNvPr id="3" name="Subtitle 2"/>
          <p:cNvSpPr>
            <a:spLocks noGrp="1"/>
          </p:cNvSpPr>
          <p:nvPr>
            <p:ph type="subTitle" idx="4294967295"/>
          </p:nvPr>
        </p:nvSpPr>
        <p:spPr>
          <a:xfrm>
            <a:off x="295564" y="4307510"/>
            <a:ext cx="11582400" cy="1550988"/>
          </a:xfrm>
        </p:spPr>
        <p:txBody>
          <a:bodyPr>
            <a:noAutofit/>
          </a:bodyPr>
          <a:lstStyle/>
          <a:p>
            <a:pPr algn="ctr"/>
            <a:r>
              <a:rPr lang="en-US" sz="8000" b="1" dirty="0" smtClean="0"/>
              <a:t>IF I APPLY</a:t>
            </a:r>
            <a:endParaRPr lang="en-US" sz="8000" b="1" dirty="0"/>
          </a:p>
        </p:txBody>
      </p:sp>
      <p:sp>
        <p:nvSpPr>
          <p:cNvPr id="5" name="TextBox 4"/>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2452933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04" y="580913"/>
            <a:ext cx="7971416" cy="914400"/>
          </a:xfrm>
        </p:spPr>
        <p:txBody>
          <a:bodyPr>
            <a:noAutofit/>
          </a:bodyPr>
          <a:lstStyle/>
          <a:p>
            <a:pPr algn="ctr"/>
            <a:r>
              <a:rPr lang="en-US" sz="4400" dirty="0"/>
              <a:t>Evolution of Source Evaluation</a:t>
            </a:r>
          </a:p>
        </p:txBody>
      </p:sp>
      <p:sp>
        <p:nvSpPr>
          <p:cNvPr id="3" name="Content Placeholder 2"/>
          <p:cNvSpPr>
            <a:spLocks noGrp="1"/>
          </p:cNvSpPr>
          <p:nvPr>
            <p:ph type="body" idx="1"/>
          </p:nvPr>
        </p:nvSpPr>
        <p:spPr>
          <a:xfrm>
            <a:off x="96823" y="1648820"/>
            <a:ext cx="3743660" cy="1331048"/>
          </a:xfrm>
        </p:spPr>
        <p:txBody>
          <a:bodyPr wrap="square" lIns="91440" tIns="91440" bIns="91440" anchor="t" anchorCtr="0">
            <a:normAutofit/>
          </a:bodyPr>
          <a:lstStyle/>
          <a:p>
            <a:pPr marL="0" indent="0" algn="l">
              <a:buNone/>
            </a:pPr>
            <a:r>
              <a:rPr lang="en-US" sz="3200" dirty="0" smtClean="0"/>
              <a:t>Conventional Source Evaluation</a:t>
            </a:r>
            <a:endParaRPr lang="en-US" sz="3200" dirty="0"/>
          </a:p>
        </p:txBody>
      </p:sp>
      <p:sp>
        <p:nvSpPr>
          <p:cNvPr id="4" name="Content Placeholder 3"/>
          <p:cNvSpPr>
            <a:spLocks noGrp="1"/>
          </p:cNvSpPr>
          <p:nvPr>
            <p:ph type="body" idx="2"/>
          </p:nvPr>
        </p:nvSpPr>
        <p:spPr>
          <a:xfrm>
            <a:off x="96822" y="2842919"/>
            <a:ext cx="3775934" cy="3030756"/>
          </a:xfrm>
        </p:spPr>
        <p:txBody>
          <a:bodyPr/>
          <a:lstStyle/>
          <a:p>
            <a:r>
              <a:rPr lang="en-US" sz="2800" dirty="0" smtClean="0"/>
              <a:t>Static, traditional sources</a:t>
            </a:r>
          </a:p>
          <a:p>
            <a:r>
              <a:rPr lang="en-US" sz="2800" dirty="0" smtClean="0"/>
              <a:t>Lack of flexibility</a:t>
            </a:r>
          </a:p>
          <a:p>
            <a:r>
              <a:rPr lang="en-US" sz="2800" dirty="0" smtClean="0"/>
              <a:t>Changing information environment</a:t>
            </a:r>
            <a:endParaRPr lang="en-US" sz="2800" dirty="0"/>
          </a:p>
        </p:txBody>
      </p:sp>
      <p:sp>
        <p:nvSpPr>
          <p:cNvPr id="5" name="Content Placeholder 4"/>
          <p:cNvSpPr>
            <a:spLocks noGrp="1"/>
          </p:cNvSpPr>
          <p:nvPr>
            <p:ph sz="quarter" idx="4294967295"/>
          </p:nvPr>
        </p:nvSpPr>
        <p:spPr>
          <a:xfrm>
            <a:off x="4213151" y="2818505"/>
            <a:ext cx="3941145" cy="2741368"/>
          </a:xfrm>
          <a:noFill/>
          <a:ln>
            <a:noFill/>
          </a:ln>
        </p:spPr>
        <p:txBody>
          <a:bodyPr spcFirstLastPara="1" wrap="square" lIns="91425" tIns="91425" rIns="91425" bIns="91425" anchor="t" anchorCtr="0"/>
          <a:lstStyle/>
          <a:p>
            <a:pPr marL="609585" indent="-457189">
              <a:spcBef>
                <a:spcPts val="800"/>
              </a:spcBef>
              <a:buSzPts val="1800"/>
            </a:pPr>
            <a:r>
              <a:rPr lang="en-US" sz="2800" dirty="0"/>
              <a:t>Intentional and unintentional manipulation</a:t>
            </a:r>
          </a:p>
          <a:p>
            <a:pPr marL="609585" indent="-457189">
              <a:spcBef>
                <a:spcPts val="800"/>
              </a:spcBef>
              <a:buSzPts val="1800"/>
            </a:pPr>
            <a:r>
              <a:rPr lang="en-US" sz="2800" dirty="0"/>
              <a:t>Personalized search results</a:t>
            </a:r>
          </a:p>
          <a:p>
            <a:pPr marL="609585" indent="-457189">
              <a:spcBef>
                <a:spcPts val="800"/>
              </a:spcBef>
              <a:buSzPts val="1800"/>
            </a:pPr>
            <a:r>
              <a:rPr lang="en-US" sz="2800" dirty="0"/>
              <a:t>Click bait and yellow journalism</a:t>
            </a:r>
          </a:p>
        </p:txBody>
      </p:sp>
      <p:sp>
        <p:nvSpPr>
          <p:cNvPr id="6" name="Text Placeholder 5"/>
          <p:cNvSpPr>
            <a:spLocks noGrp="1"/>
          </p:cNvSpPr>
          <p:nvPr>
            <p:ph type="body" sz="quarter" idx="4294967295"/>
          </p:nvPr>
        </p:nvSpPr>
        <p:spPr>
          <a:xfrm>
            <a:off x="4281544" y="1658080"/>
            <a:ext cx="3861994" cy="1375576"/>
          </a:xfrm>
        </p:spPr>
        <p:txBody>
          <a:bodyPr anchor="t">
            <a:normAutofit/>
          </a:bodyPr>
          <a:lstStyle/>
          <a:p>
            <a:pPr marL="76200" indent="0" algn="l">
              <a:buNone/>
            </a:pPr>
            <a:r>
              <a:rPr lang="en-US" sz="3200" dirty="0" smtClean="0"/>
              <a:t>Fake News and viral misinformation</a:t>
            </a:r>
            <a:endParaRPr lang="en-US" sz="3200" dirty="0"/>
          </a:p>
        </p:txBody>
      </p:sp>
      <p:sp>
        <p:nvSpPr>
          <p:cNvPr id="7" name="TextBox 6"/>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807403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24" y="260499"/>
            <a:ext cx="11950262" cy="1188720"/>
          </a:xfrm>
        </p:spPr>
        <p:txBody>
          <a:bodyPr>
            <a:normAutofit/>
          </a:bodyPr>
          <a:lstStyle/>
          <a:p>
            <a:pPr algn="ctr"/>
            <a:r>
              <a:rPr lang="en-US" sz="6000" dirty="0" smtClean="0">
                <a:solidFill>
                  <a:schemeClr val="bg1"/>
                </a:solidFill>
              </a:rPr>
              <a:t>Emotions are high</a:t>
            </a:r>
            <a:endParaRPr lang="en-US" sz="6000" dirty="0">
              <a:solidFill>
                <a:schemeClr val="bg1"/>
              </a:solidFill>
            </a:endParaRPr>
          </a:p>
        </p:txBody>
      </p:sp>
      <p:sp>
        <p:nvSpPr>
          <p:cNvPr id="3" name="Content Placeholder 2"/>
          <p:cNvSpPr>
            <a:spLocks noGrp="1"/>
          </p:cNvSpPr>
          <p:nvPr>
            <p:ph idx="1"/>
          </p:nvPr>
        </p:nvSpPr>
        <p:spPr>
          <a:xfrm>
            <a:off x="136634" y="2017934"/>
            <a:ext cx="11929242" cy="4277763"/>
          </a:xfrm>
        </p:spPr>
        <p:txBody>
          <a:bodyPr>
            <a:noAutofit/>
          </a:bodyPr>
          <a:lstStyle/>
          <a:p>
            <a:pPr marL="0" indent="0" algn="ctr">
              <a:buNone/>
            </a:pPr>
            <a:r>
              <a:rPr lang="en-US" sz="5400" dirty="0" smtClean="0"/>
              <a:t>How do we get students, patrons, researchers, and </a:t>
            </a:r>
            <a:r>
              <a:rPr lang="en-US" sz="5400" i="1" dirty="0" smtClean="0"/>
              <a:t>ourselves</a:t>
            </a:r>
            <a:r>
              <a:rPr lang="en-US" sz="5400" dirty="0" smtClean="0"/>
              <a:t> to set aside emotions and radically engage with logic and reason, and self-imposed information seeking habits?</a:t>
            </a:r>
            <a:endParaRPr lang="en-US" sz="5400" dirty="0"/>
          </a:p>
        </p:txBody>
      </p:sp>
      <p:sp>
        <p:nvSpPr>
          <p:cNvPr id="5" name="TextBox 4"/>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786079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896"/>
            <a:ext cx="8132780" cy="1893560"/>
          </a:xfrm>
          <a:noFill/>
          <a:ln>
            <a:noFill/>
          </a:ln>
        </p:spPr>
        <p:txBody>
          <a:bodyPr spcFirstLastPara="1" wrap="square" lIns="91425" tIns="91425" rIns="91425" bIns="91425" anchor="b" anchorCtr="0">
            <a:noAutofit/>
          </a:bodyPr>
          <a:lstStyle/>
          <a:p>
            <a:pPr algn="ctr"/>
            <a:r>
              <a:rPr lang="en-US" sz="11500" dirty="0" smtClean="0">
                <a:solidFill>
                  <a:srgbClr val="C00000"/>
                </a:solidFill>
              </a:rPr>
              <a:t>IF I APPLY</a:t>
            </a:r>
            <a:endParaRPr lang="en-US" sz="11500" dirty="0">
              <a:solidFill>
                <a:srgbClr val="C00000"/>
              </a:solidFill>
            </a:endParaRPr>
          </a:p>
        </p:txBody>
      </p:sp>
    </p:spTree>
    <p:extLst>
      <p:ext uri="{BB962C8B-B14F-4D97-AF65-F5344CB8AC3E}">
        <p14:creationId xmlns:p14="http://schemas.microsoft.com/office/powerpoint/2010/main" val="3264080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4038" y="325582"/>
            <a:ext cx="9042398" cy="3692235"/>
          </a:xfrm>
        </p:spPr>
        <p:txBody>
          <a:bodyPr/>
          <a:lstStyle/>
          <a:p>
            <a:pPr algn="l"/>
            <a:r>
              <a:rPr lang="en-US" sz="8000" dirty="0" smtClean="0">
                <a:solidFill>
                  <a:schemeClr val="tx1"/>
                </a:solidFill>
              </a:rPr>
              <a:t>Evaluation doesn’t </a:t>
            </a:r>
            <a:r>
              <a:rPr lang="en-US" sz="8000" dirty="0">
                <a:solidFill>
                  <a:schemeClr val="tx1"/>
                </a:solidFill>
              </a:rPr>
              <a:t>start with the source.  </a:t>
            </a:r>
            <a:endParaRPr lang="en-US" sz="7200" dirty="0"/>
          </a:p>
        </p:txBody>
      </p:sp>
      <p:sp>
        <p:nvSpPr>
          <p:cNvPr id="4" name="Rectangle 3"/>
          <p:cNvSpPr/>
          <p:nvPr/>
        </p:nvSpPr>
        <p:spPr>
          <a:xfrm>
            <a:off x="3703783" y="5532582"/>
            <a:ext cx="8200829" cy="1015663"/>
          </a:xfrm>
          <a:prstGeom prst="rect">
            <a:avLst/>
          </a:prstGeom>
        </p:spPr>
        <p:txBody>
          <a:bodyPr wrap="square">
            <a:spAutoFit/>
          </a:bodyPr>
          <a:lstStyle/>
          <a:p>
            <a:pPr algn="r"/>
            <a:r>
              <a:rPr lang="en-US" sz="6000" dirty="0">
                <a:solidFill>
                  <a:schemeClr val="tx1"/>
                </a:solidFill>
              </a:rPr>
              <a:t>It starts with </a:t>
            </a:r>
            <a:r>
              <a:rPr lang="en-US" sz="6000" i="1" dirty="0" smtClean="0">
                <a:solidFill>
                  <a:schemeClr val="tx1"/>
                </a:solidFill>
              </a:rPr>
              <a:t>ourselves.</a:t>
            </a:r>
            <a:endParaRPr lang="en-US" sz="6000" dirty="0"/>
          </a:p>
        </p:txBody>
      </p:sp>
    </p:spTree>
    <p:extLst>
      <p:ext uri="{BB962C8B-B14F-4D97-AF65-F5344CB8AC3E}">
        <p14:creationId xmlns:p14="http://schemas.microsoft.com/office/powerpoint/2010/main" val="10278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a:xfrm>
            <a:off x="295835" y="106878"/>
            <a:ext cx="6589060" cy="6614555"/>
          </a:xfrm>
        </p:spPr>
        <p:style>
          <a:lnRef idx="2">
            <a:schemeClr val="dk1"/>
          </a:lnRef>
          <a:fillRef idx="1">
            <a:schemeClr val="lt1"/>
          </a:fillRef>
          <a:effectRef idx="0">
            <a:schemeClr val="dk1"/>
          </a:effectRef>
          <a:fontRef idx="minor">
            <a:schemeClr val="dk1"/>
          </a:fontRef>
        </p:style>
        <p:txBody>
          <a:bodyPr anchor="ctr">
            <a:normAutofit/>
          </a:bodyPr>
          <a:lstStyle/>
          <a:p>
            <a:pPr algn="ctr"/>
            <a:r>
              <a:rPr lang="en-US" sz="3380" cap="none" dirty="0" smtClean="0">
                <a:solidFill>
                  <a:schemeClr val="tx1"/>
                </a:solidFill>
              </a:rPr>
              <a:t>The first steps (</a:t>
            </a:r>
            <a:r>
              <a:rPr lang="en-US" sz="3380" b="1" cap="none" dirty="0" smtClean="0">
                <a:solidFill>
                  <a:srgbClr val="C00000"/>
                </a:solidFill>
              </a:rPr>
              <a:t>IF I</a:t>
            </a:r>
            <a:r>
              <a:rPr lang="en-US" sz="3380" cap="none" dirty="0" smtClean="0">
                <a:solidFill>
                  <a:schemeClr val="tx1"/>
                </a:solidFill>
              </a:rPr>
              <a:t>) establish or ingratiate yourself to the topic.</a:t>
            </a:r>
            <a:br>
              <a:rPr lang="en-US" sz="3380" cap="none" dirty="0" smtClean="0">
                <a:solidFill>
                  <a:schemeClr val="tx1"/>
                </a:solidFill>
              </a:rPr>
            </a:br>
            <a:r>
              <a:rPr lang="en-US" sz="3380" cap="none" dirty="0" smtClean="0">
                <a:solidFill>
                  <a:schemeClr val="tx1"/>
                </a:solidFill>
              </a:rPr>
              <a:t/>
            </a:r>
            <a:br>
              <a:rPr lang="en-US" sz="3380" cap="none" dirty="0" smtClean="0">
                <a:solidFill>
                  <a:schemeClr val="tx1"/>
                </a:solidFill>
              </a:rPr>
            </a:br>
            <a:r>
              <a:rPr lang="en-US" sz="3380" cap="none" dirty="0" smtClean="0">
                <a:solidFill>
                  <a:schemeClr val="tx1"/>
                </a:solidFill>
              </a:rPr>
              <a:t/>
            </a:r>
            <a:br>
              <a:rPr lang="en-US" sz="3380" cap="none" dirty="0" smtClean="0">
                <a:solidFill>
                  <a:schemeClr val="tx1"/>
                </a:solidFill>
              </a:rPr>
            </a:br>
            <a:r>
              <a:rPr lang="en-US" sz="3380" cap="none" dirty="0" smtClean="0">
                <a:solidFill>
                  <a:schemeClr val="tx1"/>
                </a:solidFill>
              </a:rPr>
              <a:t>Then the next (</a:t>
            </a:r>
            <a:r>
              <a:rPr lang="en-US" sz="3380" b="1" cap="none" dirty="0" smtClean="0">
                <a:solidFill>
                  <a:srgbClr val="C00000"/>
                </a:solidFill>
              </a:rPr>
              <a:t>APPLY</a:t>
            </a:r>
            <a:r>
              <a:rPr lang="en-US" sz="3380" cap="none" dirty="0" smtClean="0">
                <a:solidFill>
                  <a:schemeClr val="tx1"/>
                </a:solidFill>
              </a:rPr>
              <a:t>) steps encourage proper evaluation of the topic, once established. This shift applies itself to the framework and humanizes the evaluation process because… well, we need to. </a:t>
            </a:r>
            <a:endParaRPr lang="en-US" sz="3380" cap="none" dirty="0">
              <a:solidFill>
                <a:schemeClr val="tx1"/>
              </a:solidFill>
            </a:endParaRPr>
          </a:p>
        </p:txBody>
      </p:sp>
      <p:sp>
        <p:nvSpPr>
          <p:cNvPr id="7" name="Curved Left Arrow 6"/>
          <p:cNvSpPr/>
          <p:nvPr/>
        </p:nvSpPr>
        <p:spPr>
          <a:xfrm>
            <a:off x="7585165" y="391292"/>
            <a:ext cx="3566160" cy="6156960"/>
          </a:xfrm>
          <a:prstGeom prst="curvedLeftArrow">
            <a:avLst/>
          </a:prstGeom>
          <a:ln w="381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558306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189629" y="134470"/>
            <a:ext cx="7812742" cy="766483"/>
          </a:xfrm>
        </p:spPr>
        <p:style>
          <a:lnRef idx="2">
            <a:schemeClr val="dk1"/>
          </a:lnRef>
          <a:fillRef idx="1">
            <a:schemeClr val="lt1"/>
          </a:fillRef>
          <a:effectRef idx="0">
            <a:schemeClr val="dk1"/>
          </a:effectRef>
          <a:fontRef idx="minor">
            <a:schemeClr val="dk1"/>
          </a:fontRef>
        </p:style>
        <p:txBody>
          <a:bodyPr>
            <a:noAutofit/>
          </a:bodyPr>
          <a:lstStyle/>
          <a:p>
            <a:pPr algn="ctr"/>
            <a:r>
              <a:rPr lang="en-US" sz="4000" b="1" dirty="0" smtClean="0">
                <a:solidFill>
                  <a:schemeClr val="tx1"/>
                </a:solidFill>
              </a:rPr>
              <a:t>How does it work? </a:t>
            </a:r>
            <a:r>
              <a:rPr lang="en-US" sz="4000" dirty="0" smtClean="0">
                <a:solidFill>
                  <a:schemeClr val="tx1"/>
                </a:solidFill>
              </a:rPr>
              <a:t>The basics</a:t>
            </a:r>
            <a:endParaRPr lang="en-US" sz="4000" dirty="0">
              <a:solidFill>
                <a:schemeClr val="tx1"/>
              </a:solidFill>
            </a:endParaRPr>
          </a:p>
        </p:txBody>
      </p:sp>
      <p:sp>
        <p:nvSpPr>
          <p:cNvPr id="7" name="Content Placeholder 2"/>
          <p:cNvSpPr>
            <a:spLocks noGrp="1"/>
          </p:cNvSpPr>
          <p:nvPr>
            <p:ph idx="1"/>
          </p:nvPr>
        </p:nvSpPr>
        <p:spPr>
          <a:xfrm>
            <a:off x="0" y="851646"/>
            <a:ext cx="12205447" cy="5898778"/>
          </a:xfrm>
        </p:spPr>
        <p:txBody>
          <a:bodyPr>
            <a:noAutofit/>
          </a:bodyPr>
          <a:lstStyle/>
          <a:p>
            <a:pPr marL="0" indent="0">
              <a:buNone/>
            </a:pPr>
            <a:r>
              <a:rPr lang="en-US" sz="2800" b="1" dirty="0"/>
              <a:t>Personal steps</a:t>
            </a:r>
          </a:p>
          <a:p>
            <a:pPr marL="571500" indent="-571500"/>
            <a:r>
              <a:rPr lang="en-US" sz="2400" b="1" dirty="0">
                <a:solidFill>
                  <a:srgbClr val="C00000"/>
                </a:solidFill>
              </a:rPr>
              <a:t>I</a:t>
            </a:r>
            <a:r>
              <a:rPr lang="en-US" sz="2400" dirty="0"/>
              <a:t>dentify emotions attached to topic</a:t>
            </a:r>
          </a:p>
          <a:p>
            <a:pPr marL="571500" indent="-571500"/>
            <a:r>
              <a:rPr lang="en-US" sz="2400" b="1" dirty="0">
                <a:solidFill>
                  <a:srgbClr val="C00000"/>
                </a:solidFill>
              </a:rPr>
              <a:t>F</a:t>
            </a:r>
            <a:r>
              <a:rPr lang="en-US" sz="2400" dirty="0"/>
              <a:t>ind unbiased reference sources for proper review of </a:t>
            </a:r>
            <a:r>
              <a:rPr lang="en-US" sz="2400" dirty="0" smtClean="0"/>
              <a:t>topic</a:t>
            </a:r>
          </a:p>
          <a:p>
            <a:pPr marL="0" indent="0">
              <a:buNone/>
            </a:pPr>
            <a:endParaRPr lang="en-US" sz="800" dirty="0"/>
          </a:p>
          <a:p>
            <a:pPr marL="571500" indent="-571500"/>
            <a:r>
              <a:rPr lang="en-US" sz="2400" b="1" dirty="0">
                <a:solidFill>
                  <a:srgbClr val="C00000"/>
                </a:solidFill>
              </a:rPr>
              <a:t>I</a:t>
            </a:r>
            <a:r>
              <a:rPr lang="en-US" sz="2400" dirty="0"/>
              <a:t>ntellectual courage to seek authoritative voices on topic that may be outside of thesis. </a:t>
            </a:r>
            <a:r>
              <a:rPr lang="en-US" sz="2400" dirty="0" smtClean="0"/>
              <a:t>__________________________________________________________________</a:t>
            </a:r>
            <a:endParaRPr lang="en-US" sz="2400" dirty="0"/>
          </a:p>
          <a:p>
            <a:pPr marL="0" indent="0">
              <a:buNone/>
            </a:pPr>
            <a:r>
              <a:rPr lang="en-US" sz="2800" b="1" dirty="0"/>
              <a:t>Source steps</a:t>
            </a:r>
          </a:p>
          <a:p>
            <a:pPr marL="571500" indent="-571500"/>
            <a:r>
              <a:rPr lang="en-US" sz="2400" b="1" dirty="0">
                <a:solidFill>
                  <a:srgbClr val="C00000"/>
                </a:solidFill>
              </a:rPr>
              <a:t>A</a:t>
            </a:r>
            <a:r>
              <a:rPr lang="en-US" sz="2400" dirty="0"/>
              <a:t>uthority established. Does the author have education and experience in that field?</a:t>
            </a:r>
          </a:p>
          <a:p>
            <a:pPr marL="571500" indent="-571500"/>
            <a:r>
              <a:rPr lang="en-US" sz="2400" b="1" dirty="0">
                <a:solidFill>
                  <a:srgbClr val="C00000"/>
                </a:solidFill>
              </a:rPr>
              <a:t>P</a:t>
            </a:r>
            <a:r>
              <a:rPr lang="en-US" sz="2400" dirty="0"/>
              <a:t>urpose/Point of view of source. Does the author have an agenda beyond education or information?</a:t>
            </a:r>
          </a:p>
          <a:p>
            <a:pPr marL="571500" indent="-571500"/>
            <a:r>
              <a:rPr lang="en-US" sz="2400" b="1" dirty="0">
                <a:solidFill>
                  <a:srgbClr val="C00000"/>
                </a:solidFill>
              </a:rPr>
              <a:t>P</a:t>
            </a:r>
            <a:r>
              <a:rPr lang="en-US" sz="2400" dirty="0"/>
              <a:t>ublisher? Does the publisher have an agenda?</a:t>
            </a:r>
          </a:p>
          <a:p>
            <a:pPr marL="571500" indent="-571500"/>
            <a:r>
              <a:rPr lang="en-US" sz="2400" b="1" dirty="0">
                <a:solidFill>
                  <a:srgbClr val="C00000"/>
                </a:solidFill>
              </a:rPr>
              <a:t>L</a:t>
            </a:r>
            <a:r>
              <a:rPr lang="en-US" sz="2400" dirty="0"/>
              <a:t>ist of sources (bibliography)</a:t>
            </a:r>
          </a:p>
          <a:p>
            <a:pPr marL="571500" indent="-571500"/>
            <a:r>
              <a:rPr lang="en-US" sz="2400" b="1" dirty="0">
                <a:solidFill>
                  <a:srgbClr val="C00000"/>
                </a:solidFill>
              </a:rPr>
              <a:t>Y</a:t>
            </a:r>
            <a:r>
              <a:rPr lang="en-US" sz="2400" dirty="0"/>
              <a:t>ear of </a:t>
            </a:r>
            <a:r>
              <a:rPr lang="en-US" sz="2400" dirty="0" smtClean="0"/>
              <a:t>publication</a:t>
            </a:r>
            <a:endParaRPr lang="en-US" sz="2400" dirty="0"/>
          </a:p>
        </p:txBody>
      </p:sp>
    </p:spTree>
    <p:extLst>
      <p:ext uri="{BB962C8B-B14F-4D97-AF65-F5344CB8AC3E}">
        <p14:creationId xmlns:p14="http://schemas.microsoft.com/office/powerpoint/2010/main" val="2904328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961465" y="134470"/>
            <a:ext cx="10269071" cy="766483"/>
          </a:xfrm>
        </p:spPr>
        <p:style>
          <a:lnRef idx="2">
            <a:schemeClr val="dk1"/>
          </a:lnRef>
          <a:fillRef idx="1">
            <a:schemeClr val="lt1"/>
          </a:fillRef>
          <a:effectRef idx="0">
            <a:schemeClr val="dk1"/>
          </a:effectRef>
          <a:fontRef idx="minor">
            <a:schemeClr val="dk1"/>
          </a:fontRef>
        </p:style>
        <p:txBody>
          <a:bodyPr>
            <a:noAutofit/>
          </a:bodyPr>
          <a:lstStyle/>
          <a:p>
            <a:pPr algn="ctr"/>
            <a:r>
              <a:rPr lang="en-US" sz="4000" b="1" dirty="0" smtClean="0">
                <a:solidFill>
                  <a:schemeClr val="tx1"/>
                </a:solidFill>
              </a:rPr>
              <a:t>How does it work? </a:t>
            </a:r>
            <a:r>
              <a:rPr lang="en-US" sz="4000" dirty="0" smtClean="0">
                <a:solidFill>
                  <a:schemeClr val="tx1"/>
                </a:solidFill>
              </a:rPr>
              <a:t>Sample think questions</a:t>
            </a:r>
            <a:endParaRPr lang="en-US" sz="4000" dirty="0">
              <a:solidFill>
                <a:schemeClr val="tx1"/>
              </a:solidFill>
            </a:endParaRPr>
          </a:p>
        </p:txBody>
      </p:sp>
      <p:sp>
        <p:nvSpPr>
          <p:cNvPr id="9" name="Content Placeholder 2"/>
          <p:cNvSpPr>
            <a:spLocks noGrp="1"/>
          </p:cNvSpPr>
          <p:nvPr>
            <p:ph idx="1"/>
          </p:nvPr>
        </p:nvSpPr>
        <p:spPr>
          <a:xfrm>
            <a:off x="71250" y="973777"/>
            <a:ext cx="5536173" cy="1896459"/>
          </a:xfrm>
          <a:ln/>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en-US" sz="1800" b="1" dirty="0" smtClean="0">
                <a:solidFill>
                  <a:srgbClr val="C00000"/>
                </a:solidFill>
              </a:rPr>
              <a:t>I</a:t>
            </a:r>
            <a:r>
              <a:rPr lang="en-US" sz="1800" b="1" dirty="0" smtClean="0">
                <a:solidFill>
                  <a:schemeClr val="tx1"/>
                </a:solidFill>
              </a:rPr>
              <a:t> </a:t>
            </a:r>
            <a:r>
              <a:rPr lang="en-US" sz="1800" b="1" dirty="0">
                <a:solidFill>
                  <a:schemeClr val="tx1"/>
                </a:solidFill>
              </a:rPr>
              <a:t>– identify </a:t>
            </a:r>
            <a:r>
              <a:rPr lang="en-US" sz="1800" b="1" dirty="0" smtClean="0">
                <a:solidFill>
                  <a:schemeClr val="tx1"/>
                </a:solidFill>
              </a:rPr>
              <a:t>emotions</a:t>
            </a:r>
            <a:endParaRPr lang="en-US" sz="1800" b="1" dirty="0">
              <a:solidFill>
                <a:schemeClr val="tx1"/>
              </a:solidFill>
            </a:endParaRPr>
          </a:p>
          <a:p>
            <a:pPr marL="0" indent="0">
              <a:buNone/>
            </a:pPr>
            <a:r>
              <a:rPr lang="en-US" sz="1800" dirty="0" smtClean="0">
                <a:solidFill>
                  <a:schemeClr val="tx1"/>
                </a:solidFill>
              </a:rPr>
              <a:t>What </a:t>
            </a:r>
            <a:r>
              <a:rPr lang="en-US" sz="1800" dirty="0">
                <a:solidFill>
                  <a:schemeClr val="tx1"/>
                </a:solidFill>
              </a:rPr>
              <a:t>are your honest opinions regarding the topic?</a:t>
            </a:r>
          </a:p>
          <a:p>
            <a:pPr marL="0" indent="0">
              <a:buNone/>
            </a:pPr>
            <a:r>
              <a:rPr lang="en-US" sz="1800" dirty="0" smtClean="0">
                <a:solidFill>
                  <a:schemeClr val="tx1"/>
                </a:solidFill>
              </a:rPr>
              <a:t>Have </a:t>
            </a:r>
            <a:r>
              <a:rPr lang="en-US" sz="1800" dirty="0">
                <a:solidFill>
                  <a:schemeClr val="tx1"/>
                </a:solidFill>
              </a:rPr>
              <a:t>you addressed your internal biases?</a:t>
            </a:r>
          </a:p>
          <a:p>
            <a:pPr marL="0" indent="0">
              <a:buNone/>
            </a:pPr>
            <a:r>
              <a:rPr lang="en-US" sz="1800" dirty="0" smtClean="0">
                <a:solidFill>
                  <a:schemeClr val="tx1"/>
                </a:solidFill>
              </a:rPr>
              <a:t>Make </a:t>
            </a:r>
            <a:r>
              <a:rPr lang="en-US" sz="1800" dirty="0">
                <a:solidFill>
                  <a:schemeClr val="tx1"/>
                </a:solidFill>
              </a:rPr>
              <a:t>an all-inclusive list of counter-opinions or counter-arguments</a:t>
            </a:r>
            <a:r>
              <a:rPr lang="en-US" sz="1800" dirty="0" smtClean="0">
                <a:solidFill>
                  <a:schemeClr val="tx1"/>
                </a:solidFill>
              </a:rPr>
              <a:t>.</a:t>
            </a:r>
            <a:endParaRPr lang="en-US" sz="1800" dirty="0">
              <a:solidFill>
                <a:schemeClr val="tx1"/>
              </a:solidFill>
            </a:endParaRPr>
          </a:p>
        </p:txBody>
      </p:sp>
      <p:sp>
        <p:nvSpPr>
          <p:cNvPr id="10" name="Content Placeholder 2"/>
          <p:cNvSpPr txBox="1">
            <a:spLocks/>
          </p:cNvSpPr>
          <p:nvPr/>
        </p:nvSpPr>
        <p:spPr>
          <a:xfrm>
            <a:off x="71250" y="3129150"/>
            <a:ext cx="5536173" cy="1580382"/>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en-US" b="1" dirty="0" smtClean="0">
                <a:solidFill>
                  <a:srgbClr val="C00000"/>
                </a:solidFill>
              </a:rPr>
              <a:t>F</a:t>
            </a:r>
            <a:r>
              <a:rPr lang="en-US" b="1" dirty="0" smtClean="0"/>
              <a:t> </a:t>
            </a:r>
            <a:r>
              <a:rPr lang="en-US" b="1" dirty="0"/>
              <a:t>- find unbiased reference sources </a:t>
            </a:r>
            <a:endParaRPr lang="en-US" b="1" dirty="0" smtClean="0"/>
          </a:p>
          <a:p>
            <a:pPr marL="0" indent="0">
              <a:buNone/>
            </a:pPr>
            <a:r>
              <a:rPr lang="en-US" dirty="0" smtClean="0"/>
              <a:t>Conduct </a:t>
            </a:r>
            <a:r>
              <a:rPr lang="en-US" dirty="0"/>
              <a:t>a general knowledge overview.</a:t>
            </a:r>
          </a:p>
          <a:p>
            <a:pPr marL="0" indent="0">
              <a:buNone/>
            </a:pPr>
            <a:r>
              <a:rPr lang="en-US" dirty="0" smtClean="0"/>
              <a:t>Search </a:t>
            </a:r>
            <a:r>
              <a:rPr lang="en-US" dirty="0"/>
              <a:t>for information in: encyclopedias, wikis, dictionaries, etc.</a:t>
            </a:r>
          </a:p>
        </p:txBody>
      </p:sp>
      <p:sp>
        <p:nvSpPr>
          <p:cNvPr id="11" name="Content Placeholder 2"/>
          <p:cNvSpPr txBox="1">
            <a:spLocks/>
          </p:cNvSpPr>
          <p:nvPr/>
        </p:nvSpPr>
        <p:spPr>
          <a:xfrm>
            <a:off x="71250" y="4969824"/>
            <a:ext cx="5545777" cy="1727860"/>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en-US" b="1" dirty="0" smtClean="0">
                <a:solidFill>
                  <a:srgbClr val="C00000"/>
                </a:solidFill>
              </a:rPr>
              <a:t>I</a:t>
            </a:r>
            <a:r>
              <a:rPr lang="en-US" b="1" dirty="0" smtClean="0"/>
              <a:t> </a:t>
            </a:r>
            <a:r>
              <a:rPr lang="en-US" b="1" dirty="0"/>
              <a:t>- intellectual courage </a:t>
            </a:r>
            <a:endParaRPr lang="en-US" b="1" dirty="0" smtClean="0"/>
          </a:p>
          <a:p>
            <a:pPr marL="0" indent="0">
              <a:buNone/>
            </a:pPr>
            <a:r>
              <a:rPr lang="en-US" dirty="0" smtClean="0"/>
              <a:t>Identify </a:t>
            </a:r>
            <a:r>
              <a:rPr lang="en-US" dirty="0"/>
              <a:t>credible materials for all of the viewpoints - yours and the additional you identified</a:t>
            </a:r>
          </a:p>
          <a:p>
            <a:pPr marL="0" indent="0">
              <a:buNone/>
            </a:pPr>
            <a:r>
              <a:rPr lang="en-US" dirty="0" smtClean="0"/>
              <a:t>Reject </a:t>
            </a:r>
            <a:r>
              <a:rPr lang="en-US" dirty="0"/>
              <a:t>unsound arguments - have the courage to accept that not all viewpoints are valid</a:t>
            </a:r>
          </a:p>
        </p:txBody>
      </p:sp>
      <p:sp>
        <p:nvSpPr>
          <p:cNvPr id="12" name="Content Placeholder 2"/>
          <p:cNvSpPr txBox="1">
            <a:spLocks/>
          </p:cNvSpPr>
          <p:nvPr/>
        </p:nvSpPr>
        <p:spPr>
          <a:xfrm>
            <a:off x="6175169" y="4037611"/>
            <a:ext cx="5925787" cy="2719449"/>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en-US" b="1" dirty="0" smtClean="0">
                <a:solidFill>
                  <a:srgbClr val="C00000"/>
                </a:solidFill>
              </a:rPr>
              <a:t>P</a:t>
            </a:r>
            <a:r>
              <a:rPr lang="en-US" b="1" dirty="0" smtClean="0"/>
              <a:t> </a:t>
            </a:r>
            <a:r>
              <a:rPr lang="en-US" b="1" dirty="0"/>
              <a:t>– purpose/point of view of source</a:t>
            </a:r>
          </a:p>
          <a:p>
            <a:pPr marL="0" indent="0">
              <a:buNone/>
            </a:pPr>
            <a:r>
              <a:rPr lang="en-US" dirty="0" smtClean="0"/>
              <a:t>Does </a:t>
            </a:r>
            <a:r>
              <a:rPr lang="en-US" dirty="0"/>
              <a:t>the author have an agenda beyond education or information?</a:t>
            </a:r>
          </a:p>
          <a:p>
            <a:pPr marL="0" indent="0">
              <a:buNone/>
            </a:pPr>
            <a:r>
              <a:rPr lang="en-US" dirty="0" smtClean="0"/>
              <a:t>What </a:t>
            </a:r>
            <a:r>
              <a:rPr lang="en-US" dirty="0"/>
              <a:t>can be said about the content, context, style, structure, completeness and accuracy of the information provided by the source?</a:t>
            </a:r>
          </a:p>
          <a:p>
            <a:pPr marL="0" indent="0">
              <a:buNone/>
            </a:pPr>
            <a:r>
              <a:rPr lang="en-US" dirty="0" smtClean="0"/>
              <a:t>Are </a:t>
            </a:r>
            <a:r>
              <a:rPr lang="en-US" dirty="0"/>
              <a:t>diverse perspectives represented?</a:t>
            </a:r>
          </a:p>
          <a:p>
            <a:pPr marL="0" indent="0">
              <a:buNone/>
            </a:pPr>
            <a:r>
              <a:rPr lang="en-US" dirty="0" smtClean="0"/>
              <a:t>Is </a:t>
            </a:r>
            <a:r>
              <a:rPr lang="en-US" dirty="0"/>
              <a:t>the content relevant to your information needs</a:t>
            </a:r>
            <a:r>
              <a:rPr lang="en-US" dirty="0" smtClean="0"/>
              <a:t>?</a:t>
            </a:r>
            <a:endParaRPr lang="en-US" dirty="0"/>
          </a:p>
        </p:txBody>
      </p:sp>
      <p:sp>
        <p:nvSpPr>
          <p:cNvPr id="13" name="Content Placeholder 2"/>
          <p:cNvSpPr txBox="1">
            <a:spLocks/>
          </p:cNvSpPr>
          <p:nvPr/>
        </p:nvSpPr>
        <p:spPr>
          <a:xfrm>
            <a:off x="6175170" y="971795"/>
            <a:ext cx="5902036" cy="2971915"/>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en-US" b="1" dirty="0" smtClean="0">
                <a:solidFill>
                  <a:srgbClr val="C00000"/>
                </a:solidFill>
              </a:rPr>
              <a:t>A</a:t>
            </a:r>
            <a:r>
              <a:rPr lang="en-US" b="1" dirty="0" smtClean="0"/>
              <a:t> </a:t>
            </a:r>
            <a:r>
              <a:rPr lang="en-US" b="1" dirty="0"/>
              <a:t>– authority</a:t>
            </a:r>
          </a:p>
          <a:p>
            <a:pPr marL="0" indent="0">
              <a:buNone/>
            </a:pPr>
            <a:r>
              <a:rPr lang="en-US" dirty="0" smtClean="0"/>
              <a:t>Who </a:t>
            </a:r>
            <a:r>
              <a:rPr lang="en-US" dirty="0"/>
              <a:t>is the author (may be individual or organization) and/or publisher?</a:t>
            </a:r>
          </a:p>
          <a:p>
            <a:pPr marL="0" indent="0">
              <a:buNone/>
            </a:pPr>
            <a:r>
              <a:rPr lang="en-US" dirty="0" smtClean="0"/>
              <a:t>What </a:t>
            </a:r>
            <a:r>
              <a:rPr lang="en-US" dirty="0"/>
              <a:t>are the credentials and affiliation or sponsorship of any named individuals or organizations?</a:t>
            </a:r>
          </a:p>
          <a:p>
            <a:pPr marL="0" indent="0">
              <a:buNone/>
            </a:pPr>
            <a:r>
              <a:rPr lang="en-US" dirty="0" smtClean="0"/>
              <a:t>How </a:t>
            </a:r>
            <a:r>
              <a:rPr lang="en-US" dirty="0"/>
              <a:t>objective, reliable, and authoritative are they?</a:t>
            </a:r>
          </a:p>
          <a:p>
            <a:pPr marL="0" indent="0">
              <a:buNone/>
            </a:pPr>
            <a:r>
              <a:rPr lang="en-US" dirty="0" smtClean="0"/>
              <a:t>Have </a:t>
            </a:r>
            <a:r>
              <a:rPr lang="en-US" dirty="0"/>
              <a:t>they written other articles or books?</a:t>
            </a:r>
          </a:p>
          <a:p>
            <a:pPr marL="0" indent="0">
              <a:buNone/>
            </a:pPr>
            <a:r>
              <a:rPr lang="en-US" dirty="0" smtClean="0"/>
              <a:t>Do </a:t>
            </a:r>
            <a:r>
              <a:rPr lang="en-US" dirty="0"/>
              <a:t>they specialize in publishing certain topics or fields?</a:t>
            </a:r>
          </a:p>
        </p:txBody>
      </p:sp>
    </p:spTree>
    <p:extLst>
      <p:ext uri="{BB962C8B-B14F-4D97-AF65-F5344CB8AC3E}">
        <p14:creationId xmlns:p14="http://schemas.microsoft.com/office/powerpoint/2010/main" val="3569515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771" y="134470"/>
            <a:ext cx="10932458" cy="1761565"/>
          </a:xfrm>
        </p:spPr>
        <p:style>
          <a:lnRef idx="2">
            <a:schemeClr val="dk1"/>
          </a:lnRef>
          <a:fillRef idx="1">
            <a:schemeClr val="lt1"/>
          </a:fillRef>
          <a:effectRef idx="0">
            <a:schemeClr val="dk1"/>
          </a:effectRef>
          <a:fontRef idx="minor">
            <a:schemeClr val="dk1"/>
          </a:fontRef>
        </p:style>
        <p:txBody>
          <a:bodyPr>
            <a:noAutofit/>
          </a:bodyPr>
          <a:lstStyle/>
          <a:p>
            <a:pPr algn="ctr"/>
            <a:r>
              <a:rPr lang="en-US" sz="5400" b="1" dirty="0" smtClean="0">
                <a:solidFill>
                  <a:schemeClr val="tx1"/>
                </a:solidFill>
              </a:rPr>
              <a:t>How does it work? </a:t>
            </a:r>
            <a:r>
              <a:rPr lang="en-US" sz="5400" dirty="0" smtClean="0">
                <a:solidFill>
                  <a:schemeClr val="tx1"/>
                </a:solidFill>
              </a:rPr>
              <a:t>Incorporating </a:t>
            </a:r>
            <a:r>
              <a:rPr lang="en-US" sz="5400" b="1" dirty="0" smtClean="0">
                <a:solidFill>
                  <a:srgbClr val="C00000"/>
                </a:solidFill>
              </a:rPr>
              <a:t>IF I APPLY</a:t>
            </a:r>
            <a:r>
              <a:rPr lang="en-US" sz="5400" dirty="0" smtClean="0">
                <a:solidFill>
                  <a:schemeClr val="tx1"/>
                </a:solidFill>
              </a:rPr>
              <a:t> into teaching</a:t>
            </a:r>
            <a:endParaRPr lang="en-US" sz="5400" dirty="0">
              <a:solidFill>
                <a:schemeClr val="tx1"/>
              </a:solidFill>
            </a:endParaRPr>
          </a:p>
        </p:txBody>
      </p:sp>
      <p:sp>
        <p:nvSpPr>
          <p:cNvPr id="3" name="Content Placeholder 2"/>
          <p:cNvSpPr>
            <a:spLocks noGrp="1"/>
          </p:cNvSpPr>
          <p:nvPr>
            <p:ph idx="1"/>
          </p:nvPr>
        </p:nvSpPr>
        <p:spPr>
          <a:xfrm>
            <a:off x="136634" y="2160438"/>
            <a:ext cx="11929242" cy="4394741"/>
          </a:xfrm>
        </p:spPr>
        <p:txBody>
          <a:bodyPr>
            <a:noAutofit/>
          </a:bodyPr>
          <a:lstStyle/>
          <a:p>
            <a:pPr marL="571500" indent="-571500">
              <a:buClrTx/>
            </a:pPr>
            <a:r>
              <a:rPr lang="en-US" sz="3200" dirty="0"/>
              <a:t>One Shot Lower Level Courses</a:t>
            </a:r>
          </a:p>
          <a:p>
            <a:pPr marL="571500" indent="-571500">
              <a:buClrTx/>
            </a:pPr>
            <a:r>
              <a:rPr lang="en-US" sz="3200" dirty="0"/>
              <a:t>Upper Level Courses</a:t>
            </a:r>
          </a:p>
          <a:p>
            <a:pPr marL="571500" indent="-571500">
              <a:buClrTx/>
            </a:pPr>
            <a:r>
              <a:rPr lang="en-US" sz="3200" dirty="0"/>
              <a:t>Embedded Classes</a:t>
            </a:r>
          </a:p>
          <a:p>
            <a:pPr marL="571500" indent="-571500">
              <a:buClrTx/>
            </a:pPr>
            <a:r>
              <a:rPr lang="en-US" sz="3200" dirty="0"/>
              <a:t>University classes in the high schools</a:t>
            </a:r>
          </a:p>
          <a:p>
            <a:pPr marL="571500" indent="-571500">
              <a:buClrTx/>
            </a:pPr>
            <a:r>
              <a:rPr lang="en-US" sz="3200" dirty="0"/>
              <a:t>Online Course</a:t>
            </a:r>
          </a:p>
          <a:p>
            <a:pPr marL="571500" indent="-571500">
              <a:buClrTx/>
            </a:pPr>
            <a:r>
              <a:rPr lang="en-US" sz="3200" dirty="0"/>
              <a:t>Research Guides</a:t>
            </a:r>
          </a:p>
          <a:p>
            <a:pPr marL="571500" indent="-571500">
              <a:buClrTx/>
            </a:pPr>
            <a:r>
              <a:rPr lang="en-US" sz="3200" dirty="0"/>
              <a:t>Community </a:t>
            </a:r>
          </a:p>
        </p:txBody>
      </p:sp>
    </p:spTree>
    <p:extLst>
      <p:ext uri="{BB962C8B-B14F-4D97-AF65-F5344CB8AC3E}">
        <p14:creationId xmlns:p14="http://schemas.microsoft.com/office/powerpoint/2010/main" val="2305222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633" y="154379"/>
            <a:ext cx="6317955" cy="6531429"/>
          </a:xfrm>
        </p:spPr>
        <p:txBody>
          <a:bodyPr>
            <a:noAutofit/>
          </a:bodyPr>
          <a:lstStyle/>
          <a:p>
            <a:pPr marL="571500" indent="-571500">
              <a:buClrTx/>
            </a:pPr>
            <a:r>
              <a:rPr lang="en-US" sz="3600" dirty="0"/>
              <a:t>Meet with faculty in departments and share materials.</a:t>
            </a:r>
          </a:p>
          <a:p>
            <a:pPr marL="571500" indent="-571500">
              <a:buClrTx/>
            </a:pPr>
            <a:endParaRPr lang="en-US" sz="800" dirty="0"/>
          </a:p>
          <a:p>
            <a:pPr marL="571500" indent="-571500">
              <a:buClrTx/>
            </a:pPr>
            <a:r>
              <a:rPr lang="en-US" sz="3600" dirty="0"/>
              <a:t>Pair it with tools you already have like CREDO Information Literacy modules.</a:t>
            </a:r>
          </a:p>
          <a:p>
            <a:pPr marL="571500" indent="-571500">
              <a:buClrTx/>
            </a:pPr>
            <a:endParaRPr lang="en-US" sz="800" dirty="0"/>
          </a:p>
          <a:p>
            <a:pPr marL="571500" indent="-571500">
              <a:buClrTx/>
            </a:pPr>
            <a:r>
              <a:rPr lang="en-US" sz="3600" dirty="0"/>
              <a:t>Make it readily available for anyone who is interested in source evaluation.</a:t>
            </a:r>
          </a:p>
        </p:txBody>
      </p:sp>
      <p:pic>
        <p:nvPicPr>
          <p:cNvPr id="4" name="Picture 3"/>
          <p:cNvPicPr>
            <a:picLocks noChangeAspect="1"/>
          </p:cNvPicPr>
          <p:nvPr/>
        </p:nvPicPr>
        <p:blipFill rotWithShape="1">
          <a:blip r:embed="rId2"/>
          <a:srcRect l="5622" t="5882" r="1946" b="9429"/>
          <a:stretch/>
        </p:blipFill>
        <p:spPr>
          <a:xfrm>
            <a:off x="6667213" y="111593"/>
            <a:ext cx="5473889" cy="65747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872338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24" y="95002"/>
            <a:ext cx="11950262" cy="1424515"/>
          </a:xfr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b" anchorCtr="0">
            <a:noAutofit/>
          </a:bodyPr>
          <a:lstStyle/>
          <a:p>
            <a:pPr algn="ctr"/>
            <a:r>
              <a:rPr lang="en-US" sz="7200" b="1" dirty="0">
                <a:solidFill>
                  <a:schemeClr val="tx1"/>
                </a:solidFill>
              </a:rPr>
              <a:t>Challenges in Assessment</a:t>
            </a:r>
          </a:p>
        </p:txBody>
      </p:sp>
      <p:sp>
        <p:nvSpPr>
          <p:cNvPr id="3" name="Content Placeholder 2"/>
          <p:cNvSpPr>
            <a:spLocks noGrp="1"/>
          </p:cNvSpPr>
          <p:nvPr>
            <p:ph idx="1"/>
          </p:nvPr>
        </p:nvSpPr>
        <p:spPr>
          <a:xfrm>
            <a:off x="136634" y="2017060"/>
            <a:ext cx="11929242" cy="4538120"/>
          </a:xfrm>
        </p:spPr>
        <p:txBody>
          <a:bodyPr>
            <a:noAutofit/>
          </a:bodyPr>
          <a:lstStyle/>
          <a:p>
            <a:pPr marL="571500" indent="-571500">
              <a:buClrTx/>
            </a:pPr>
            <a:r>
              <a:rPr lang="en-US" sz="4800" dirty="0" smtClean="0"/>
              <a:t>Add source evaluation to rubrics</a:t>
            </a:r>
          </a:p>
          <a:p>
            <a:pPr marL="571500" indent="-571500">
              <a:buClrTx/>
            </a:pPr>
            <a:r>
              <a:rPr lang="en-US" sz="4800" dirty="0" smtClean="0"/>
              <a:t>Professor buy-in</a:t>
            </a:r>
          </a:p>
          <a:p>
            <a:pPr marL="571500" indent="-571500">
              <a:buClrTx/>
            </a:pPr>
            <a:r>
              <a:rPr lang="en-US" sz="4800" dirty="0" smtClean="0"/>
              <a:t>Student buy-in</a:t>
            </a:r>
          </a:p>
          <a:p>
            <a:pPr marL="571500" indent="-571500">
              <a:buClrTx/>
            </a:pPr>
            <a:r>
              <a:rPr lang="en-US" sz="4800" dirty="0" smtClean="0"/>
              <a:t>Build in source evaluation to the assignment</a:t>
            </a:r>
          </a:p>
        </p:txBody>
      </p:sp>
      <p:sp>
        <p:nvSpPr>
          <p:cNvPr id="5" name="TextBox 4"/>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892491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394" y="288853"/>
            <a:ext cx="5188400" cy="924914"/>
          </a:xfrm>
        </p:spPr>
        <p:txBody>
          <a:bodyPr>
            <a:normAutofit fontScale="90000"/>
          </a:bodyPr>
          <a:lstStyle/>
          <a:p>
            <a:r>
              <a:rPr lang="en-US" sz="5400" dirty="0" smtClean="0"/>
              <a:t>Meet the Creators</a:t>
            </a:r>
            <a:endParaRPr lang="en-US" sz="5400" dirty="0"/>
          </a:p>
        </p:txBody>
      </p:sp>
      <p:sp>
        <p:nvSpPr>
          <p:cNvPr id="3" name="Content Placeholder 2"/>
          <p:cNvSpPr>
            <a:spLocks noGrp="1"/>
          </p:cNvSpPr>
          <p:nvPr>
            <p:ph type="subTitle" idx="1"/>
          </p:nvPr>
        </p:nvSpPr>
        <p:spPr>
          <a:xfrm>
            <a:off x="2732442" y="1293091"/>
            <a:ext cx="6798834" cy="5486399"/>
          </a:xfrm>
        </p:spPr>
        <p:txBody>
          <a:bodyPr>
            <a:noAutofit/>
          </a:bodyPr>
          <a:lstStyle/>
          <a:p>
            <a:r>
              <a:rPr lang="en-US" sz="2800" b="1" dirty="0" smtClean="0"/>
              <a:t>Kat Phillips</a:t>
            </a:r>
            <a:r>
              <a:rPr lang="en-US" sz="2400" dirty="0" smtClean="0"/>
              <a:t>, @724PhillipsK</a:t>
            </a:r>
          </a:p>
          <a:p>
            <a:r>
              <a:rPr lang="en-US" sz="2200" dirty="0" smtClean="0"/>
              <a:t>Nursing &amp; Allied Health Liaison Librarian, Nursing, Health Policy &amp; Administration, Consortium to Combat Substance Abuse, Penn State University</a:t>
            </a:r>
          </a:p>
          <a:p>
            <a:endParaRPr lang="en-US" sz="2400" dirty="0" smtClean="0"/>
          </a:p>
          <a:p>
            <a:r>
              <a:rPr lang="en-US" sz="2800" b="1" dirty="0" smtClean="0"/>
              <a:t>Sabrina Thomas</a:t>
            </a:r>
            <a:r>
              <a:rPr lang="en-US" sz="2400" dirty="0" smtClean="0"/>
              <a:t>, @tho4</a:t>
            </a:r>
          </a:p>
          <a:p>
            <a:r>
              <a:rPr lang="en-US" sz="2200" dirty="0" smtClean="0"/>
              <a:t>Research </a:t>
            </a:r>
            <a:r>
              <a:rPr lang="en-US" sz="2200" dirty="0"/>
              <a:t>and Instruction Librarian, Women’s Studies, Art, Communications at Marshall </a:t>
            </a:r>
            <a:r>
              <a:rPr lang="en-US" sz="2200" dirty="0" smtClean="0"/>
              <a:t>University</a:t>
            </a:r>
          </a:p>
          <a:p>
            <a:endParaRPr lang="en-US" sz="2400" dirty="0"/>
          </a:p>
          <a:p>
            <a:r>
              <a:rPr lang="en-US" sz="2800" b="1" dirty="0" smtClean="0"/>
              <a:t>Eryn Roles</a:t>
            </a:r>
            <a:r>
              <a:rPr lang="en-US" sz="2400" dirty="0" smtClean="0"/>
              <a:t>, @</a:t>
            </a:r>
            <a:r>
              <a:rPr lang="en-US" sz="2400" dirty="0" err="1" smtClean="0"/>
              <a:t>ErynMcRolesKee</a:t>
            </a:r>
            <a:endParaRPr lang="en-US" sz="2400" dirty="0" smtClean="0"/>
          </a:p>
          <a:p>
            <a:r>
              <a:rPr lang="en-US" sz="2200" dirty="0" smtClean="0"/>
              <a:t>Research </a:t>
            </a:r>
            <a:r>
              <a:rPr lang="en-US" sz="2200" dirty="0"/>
              <a:t>and Instruction Librarian, English, Digital Humanities, and Appalachian Studies at Marshall University </a:t>
            </a:r>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885344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858" y="376518"/>
            <a:ext cx="8955742" cy="2702858"/>
          </a:xfrm>
        </p:spPr>
        <p:txBody>
          <a:bodyPr anchor="t"/>
          <a:lstStyle/>
          <a:p>
            <a:r>
              <a:rPr lang="en-US" sz="8000" dirty="0" smtClean="0"/>
              <a:t>The most important question…</a:t>
            </a:r>
            <a:endParaRPr lang="en-US" sz="8000" dirty="0"/>
          </a:p>
        </p:txBody>
      </p:sp>
      <p:sp>
        <p:nvSpPr>
          <p:cNvPr id="3" name="Subtitle 2"/>
          <p:cNvSpPr>
            <a:spLocks noGrp="1"/>
          </p:cNvSpPr>
          <p:nvPr>
            <p:ph type="subTitle" idx="1"/>
          </p:nvPr>
        </p:nvSpPr>
        <p:spPr>
          <a:xfrm>
            <a:off x="3966882" y="4316506"/>
            <a:ext cx="7614435" cy="1653988"/>
          </a:xfrm>
        </p:spPr>
        <p:txBody>
          <a:bodyPr/>
          <a:lstStyle/>
          <a:p>
            <a:r>
              <a:rPr lang="en-US" sz="8800" b="1" i="1" dirty="0" smtClean="0"/>
              <a:t>Does it work?</a:t>
            </a:r>
            <a:endParaRPr lang="en-US" sz="8800" b="1" i="1" dirty="0"/>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35509458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7175"/>
            <a:ext cx="7794812" cy="763778"/>
          </a:xfrm>
        </p:spPr>
        <p:style>
          <a:lnRef idx="2">
            <a:schemeClr val="dk1"/>
          </a:lnRef>
          <a:fillRef idx="1">
            <a:schemeClr val="lt1"/>
          </a:fillRef>
          <a:effectRef idx="0">
            <a:schemeClr val="dk1"/>
          </a:effectRef>
          <a:fontRef idx="minor">
            <a:schemeClr val="dk1"/>
          </a:fontRef>
        </p:style>
        <p:txBody>
          <a:bodyPr anchor="ctr"/>
          <a:lstStyle/>
          <a:p>
            <a:pPr algn="ctr"/>
            <a:r>
              <a:rPr lang="en-US" sz="4000" dirty="0" smtClean="0"/>
              <a:t>Success backed by assessment</a:t>
            </a:r>
            <a:endParaRPr lang="en-US" sz="4000" dirty="0"/>
          </a:p>
        </p:txBody>
      </p:sp>
      <p:sp>
        <p:nvSpPr>
          <p:cNvPr id="3" name="Text Placeholder 2"/>
          <p:cNvSpPr>
            <a:spLocks noGrp="1"/>
          </p:cNvSpPr>
          <p:nvPr>
            <p:ph type="body" idx="1"/>
          </p:nvPr>
        </p:nvSpPr>
        <p:spPr>
          <a:xfrm>
            <a:off x="121024" y="1274991"/>
            <a:ext cx="3977521" cy="5421643"/>
          </a:xfrm>
        </p:spPr>
        <p:txBody>
          <a:bodyPr/>
          <a:lstStyle/>
          <a:p>
            <a:pPr marL="152396" indent="0" algn="ctr">
              <a:buNone/>
            </a:pPr>
            <a:r>
              <a:rPr lang="en-US" sz="1400" b="1" dirty="0" smtClean="0">
                <a:latin typeface="Arial" panose="020B0604020202020204" pitchFamily="34" charset="0"/>
                <a:cs typeface="Arial" panose="020B0604020202020204" pitchFamily="34" charset="0"/>
              </a:rPr>
              <a:t>ONLINE COURSE</a:t>
            </a:r>
          </a:p>
          <a:p>
            <a:r>
              <a:rPr lang="en-US" sz="1400" dirty="0" smtClean="0">
                <a:latin typeface="Arial" panose="020B0604020202020204" pitchFamily="34" charset="0"/>
                <a:cs typeface="Arial" panose="020B0604020202020204" pitchFamily="34" charset="0"/>
              </a:rPr>
              <a:t>Website </a:t>
            </a:r>
            <a:r>
              <a:rPr lang="en-US" sz="1400" dirty="0">
                <a:latin typeface="Arial" panose="020B0604020202020204" pitchFamily="34" charset="0"/>
                <a:cs typeface="Arial" panose="020B0604020202020204" pitchFamily="34" charset="0"/>
              </a:rPr>
              <a:t>Credibility Essay (Draft &amp; Final Paper)</a:t>
            </a:r>
          </a:p>
          <a:p>
            <a:r>
              <a:rPr lang="en-US" sz="1400" dirty="0">
                <a:latin typeface="Arial" panose="020B0604020202020204" pitchFamily="34" charset="0"/>
                <a:cs typeface="Arial" panose="020B0604020202020204" pitchFamily="34" charset="0"/>
              </a:rPr>
              <a:t>Majority of points assigned for resource selection &amp; critique</a:t>
            </a:r>
          </a:p>
          <a:p>
            <a:r>
              <a:rPr lang="en-US" sz="1400" dirty="0">
                <a:latin typeface="Arial" panose="020B0604020202020204" pitchFamily="34" charset="0"/>
                <a:cs typeface="Arial" panose="020B0604020202020204" pitchFamily="34" charset="0"/>
              </a:rPr>
              <a:t>Same mistakes seen across semesters</a:t>
            </a:r>
          </a:p>
          <a:p>
            <a:r>
              <a:rPr lang="en-US" sz="1400" dirty="0">
                <a:latin typeface="Arial" panose="020B0604020202020204" pitchFamily="34" charset="0"/>
                <a:cs typeface="Arial" panose="020B0604020202020204" pitchFamily="34" charset="0"/>
              </a:rPr>
              <a:t>Assignment for 8 semesters (taught by Kat)</a:t>
            </a:r>
          </a:p>
          <a:p>
            <a:r>
              <a:rPr lang="en-US" sz="1400" dirty="0">
                <a:latin typeface="Arial" panose="020B0604020202020204" pitchFamily="34" charset="0"/>
                <a:cs typeface="Arial" panose="020B0604020202020204" pitchFamily="34" charset="0"/>
              </a:rPr>
              <a:t>IF I APPLY used during last semester (1 semester)</a:t>
            </a:r>
          </a:p>
          <a:p>
            <a:r>
              <a:rPr lang="en-US" sz="1400" dirty="0">
                <a:latin typeface="Arial" panose="020B0604020202020204" pitchFamily="34" charset="0"/>
                <a:cs typeface="Arial" panose="020B0604020202020204" pitchFamily="34" charset="0"/>
              </a:rPr>
              <a:t>8.6% overall grade average increase on first draft between last 2 semesters</a:t>
            </a:r>
          </a:p>
          <a:p>
            <a:r>
              <a:rPr lang="en-US" sz="1400" dirty="0">
                <a:latin typeface="Arial" panose="020B0604020202020204" pitchFamily="34" charset="0"/>
                <a:cs typeface="Arial" panose="020B0604020202020204" pitchFamily="34" charset="0"/>
              </a:rPr>
              <a:t>*Overall grade average from all semesters not compared because significant changes were made to the assignment over time &amp; assignment only remained unchanged between semesters 7 &amp; </a:t>
            </a:r>
            <a:r>
              <a:rPr lang="en-US" sz="1400" dirty="0" smtClean="0">
                <a:latin typeface="Arial" panose="020B0604020202020204" pitchFamily="34" charset="0"/>
                <a:cs typeface="Arial" panose="020B0604020202020204" pitchFamily="34" charset="0"/>
              </a:rPr>
              <a:t>8</a:t>
            </a:r>
            <a:endParaRPr lang="en-US" sz="1400" dirty="0">
              <a:latin typeface="Arial" panose="020B0604020202020204" pitchFamily="34" charset="0"/>
              <a:cs typeface="Arial" panose="020B0604020202020204" pitchFamily="34" charset="0"/>
            </a:endParaRPr>
          </a:p>
        </p:txBody>
      </p:sp>
      <p:sp>
        <p:nvSpPr>
          <p:cNvPr id="4" name="Text Placeholder 3"/>
          <p:cNvSpPr>
            <a:spLocks noGrp="1"/>
          </p:cNvSpPr>
          <p:nvPr>
            <p:ph type="body" idx="2"/>
          </p:nvPr>
        </p:nvSpPr>
        <p:spPr>
          <a:xfrm>
            <a:off x="4090713" y="1274991"/>
            <a:ext cx="3977521" cy="5421643"/>
          </a:xfrm>
          <a:noFill/>
          <a:ln>
            <a:noFill/>
          </a:ln>
        </p:spPr>
        <p:txBody>
          <a:bodyPr spcFirstLastPara="1" wrap="square" lIns="91425" tIns="91425" rIns="91425" bIns="91425" anchor="t" anchorCtr="0"/>
          <a:lstStyle/>
          <a:p>
            <a:pPr marL="152396" indent="0" algn="ctr">
              <a:buNone/>
            </a:pPr>
            <a:r>
              <a:rPr lang="en-US" sz="1400" b="1" dirty="0" smtClean="0">
                <a:latin typeface="Arial" panose="020B0604020202020204" pitchFamily="34" charset="0"/>
                <a:cs typeface="Arial" panose="020B0604020202020204" pitchFamily="34" charset="0"/>
              </a:rPr>
              <a:t>EMBEDDED IN COURSE</a:t>
            </a:r>
          </a:p>
          <a:p>
            <a:r>
              <a:rPr lang="en-US" sz="1400" dirty="0" smtClean="0">
                <a:latin typeface="Arial" panose="020B0604020202020204" pitchFamily="34" charset="0"/>
                <a:cs typeface="Arial" panose="020B0604020202020204" pitchFamily="34" charset="0"/>
              </a:rPr>
              <a:t>Brought </a:t>
            </a:r>
            <a:r>
              <a:rPr lang="en-US" sz="1400" dirty="0">
                <a:latin typeface="Arial" panose="020B0604020202020204" pitchFamily="34" charset="0"/>
                <a:cs typeface="Arial" panose="020B0604020202020204" pitchFamily="34" charset="0"/>
              </a:rPr>
              <a:t>in by instructor because of frustrating information seeking practices by students in previous semesters</a:t>
            </a:r>
          </a:p>
          <a:p>
            <a:r>
              <a:rPr lang="en-US" sz="1400" dirty="0">
                <a:latin typeface="Arial" panose="020B0604020202020204" pitchFamily="34" charset="0"/>
                <a:cs typeface="Arial" panose="020B0604020202020204" pitchFamily="34" charset="0"/>
              </a:rPr>
              <a:t>What’s on the Web Pre-Activity (Guide, Video Tutorial, and Discussion Board)</a:t>
            </a:r>
          </a:p>
          <a:p>
            <a:r>
              <a:rPr lang="en-US" sz="1400" dirty="0">
                <a:latin typeface="Arial" panose="020B0604020202020204" pitchFamily="34" charset="0"/>
                <a:cs typeface="Arial" panose="020B0604020202020204" pitchFamily="34" charset="0"/>
              </a:rPr>
              <a:t>Students graded on self-assessment of pre- and post- guide &amp; tutorial credibility critiquing practices</a:t>
            </a:r>
          </a:p>
          <a:p>
            <a:r>
              <a:rPr lang="en-US" sz="1400" dirty="0">
                <a:latin typeface="Arial" panose="020B0604020202020204" pitchFamily="34" charset="0"/>
                <a:cs typeface="Arial" panose="020B0604020202020204" pitchFamily="34" charset="0"/>
              </a:rPr>
              <a:t>4th semester embedded in course</a:t>
            </a:r>
          </a:p>
          <a:p>
            <a:r>
              <a:rPr lang="en-US" sz="1400" dirty="0">
                <a:latin typeface="Arial" panose="020B0604020202020204" pitchFamily="34" charset="0"/>
                <a:cs typeface="Arial" panose="020B0604020202020204" pitchFamily="34" charset="0"/>
              </a:rPr>
              <a:t>What’s on the Web activity assigned 4 x’s in a semester</a:t>
            </a:r>
          </a:p>
          <a:p>
            <a:r>
              <a:rPr lang="en-US" sz="1400" dirty="0">
                <a:latin typeface="Arial" panose="020B0604020202020204" pitchFamily="34" charset="0"/>
                <a:cs typeface="Arial" panose="020B0604020202020204" pitchFamily="34" charset="0"/>
              </a:rPr>
              <a:t>Instructor reported significantly improved resource selections for What’s on the Web #1 over past semesters</a:t>
            </a:r>
          </a:p>
          <a:p>
            <a:r>
              <a:rPr lang="en-US" sz="1400" dirty="0">
                <a:latin typeface="Arial" panose="020B0604020202020204" pitchFamily="34" charset="0"/>
                <a:cs typeface="Arial" panose="020B0604020202020204" pitchFamily="34" charset="0"/>
              </a:rPr>
              <a:t>Least credible sources students tend to pull are news-articles (USA Today, FOX News)</a:t>
            </a:r>
          </a:p>
          <a:p>
            <a:endParaRPr lang="en-US" sz="1400" dirty="0">
              <a:latin typeface="Arial" panose="020B0604020202020204" pitchFamily="34" charset="0"/>
              <a:cs typeface="Arial" panose="020B0604020202020204" pitchFamily="34" charset="0"/>
            </a:endParaRPr>
          </a:p>
        </p:txBody>
      </p:sp>
      <p:sp>
        <p:nvSpPr>
          <p:cNvPr id="5" name="TextBox 4"/>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517535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Rectangle with Corners Rounded 4">
            <a:extLst>
              <a:ext uri="{FF2B5EF4-FFF2-40B4-BE49-F238E27FC236}">
                <a16:creationId xmlns:a16="http://schemas.microsoft.com/office/drawing/2014/main" id="{0B079333-65BC-44EE-AB9D-D94393932D8B}"/>
              </a:ext>
            </a:extLst>
          </p:cNvPr>
          <p:cNvSpPr/>
          <p:nvPr/>
        </p:nvSpPr>
        <p:spPr>
          <a:xfrm>
            <a:off x="143192" y="3541054"/>
            <a:ext cx="4013172" cy="2924401"/>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latin typeface="Lucida Bright" panose="02040602050505020304" pitchFamily="18" charset="0"/>
                <a:cs typeface="Calibri"/>
              </a:rPr>
              <a:t>"I just wanted to reach out and say thank you for the worked you have generated.  I’ve shared with my colleagues over at the University of Minnesota as well as other systems here in the state.  I’ve already gotten thank </a:t>
            </a:r>
            <a:r>
              <a:rPr lang="en-US" sz="1600" dirty="0" err="1">
                <a:latin typeface="Lucida Bright" panose="02040602050505020304" pitchFamily="18" charset="0"/>
                <a:cs typeface="Calibri"/>
              </a:rPr>
              <a:t>you’s</a:t>
            </a:r>
            <a:r>
              <a:rPr lang="en-US" sz="1600" dirty="0">
                <a:latin typeface="Lucida Bright" panose="02040602050505020304" pitchFamily="18" charset="0"/>
                <a:cs typeface="Calibri"/>
              </a:rPr>
              <a:t> for sharing your work; I feel it’s going to change the dialogue for the better." (Minneapolis, MN)</a:t>
            </a:r>
            <a:endParaRPr lang="en-US" sz="1600" dirty="0">
              <a:latin typeface="Lucida Bright" panose="02040602050505020304" pitchFamily="18" charset="0"/>
            </a:endParaRPr>
          </a:p>
        </p:txBody>
      </p:sp>
      <p:sp>
        <p:nvSpPr>
          <p:cNvPr id="7" name="Speech Bubble: Rectangle with Corners Rounded 6">
            <a:extLst>
              <a:ext uri="{FF2B5EF4-FFF2-40B4-BE49-F238E27FC236}">
                <a16:creationId xmlns:a16="http://schemas.microsoft.com/office/drawing/2014/main" id="{2A8AEDE0-397C-4FE5-B880-3A0D68BC5012}"/>
              </a:ext>
            </a:extLst>
          </p:cNvPr>
          <p:cNvSpPr/>
          <p:nvPr/>
        </p:nvSpPr>
        <p:spPr>
          <a:xfrm>
            <a:off x="5892801" y="148715"/>
            <a:ext cx="6113262" cy="2705322"/>
          </a:xfrm>
          <a:prstGeom prst="wedgeRound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800" dirty="0">
                <a:latin typeface="Berlin Sans FB" panose="020E0602020502020306" pitchFamily="34" charset="0"/>
              </a:rPr>
              <a:t>"Well, I have to be honest: what you've created is fantastic! It's pithy, but IMHO really drives home critical principals to students (especially those just getting started in their college careers). In particular, I'm impressed with your upfront mention to "Identify emotions" as, nowadays (when the concept of fake news is being constantly bandied about), that's a key discussion point. As is the idea of "Intellectual courage"...wonderful way to challenge new researchers." (Austin, TX)</a:t>
            </a:r>
          </a:p>
        </p:txBody>
      </p:sp>
      <p:sp>
        <p:nvSpPr>
          <p:cNvPr id="4" name="Speech Bubble: Rectangle with Corners Rounded 4">
            <a:extLst>
              <a:ext uri="{FF2B5EF4-FFF2-40B4-BE49-F238E27FC236}">
                <a16:creationId xmlns:a16="http://schemas.microsoft.com/office/drawing/2014/main" id="{0B079333-65BC-44EE-AB9D-D94393932D8B}"/>
              </a:ext>
            </a:extLst>
          </p:cNvPr>
          <p:cNvSpPr/>
          <p:nvPr/>
        </p:nvSpPr>
        <p:spPr>
          <a:xfrm>
            <a:off x="4544291" y="3251201"/>
            <a:ext cx="7499927" cy="3141078"/>
          </a:xfrm>
          <a:prstGeom prst="wedgeRoundRect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700" dirty="0">
                <a:latin typeface="Times New Roman" panose="02020603050405020304" pitchFamily="18" charset="0"/>
                <a:cs typeface="Times New Roman" panose="02020603050405020304" pitchFamily="18" charset="0"/>
              </a:rPr>
              <a:t>"IF I APPLY" has particularly helped my students with respect to considering their own biases. I was encouraged when one student volunteered to the class that he had grown up attending Catholic schools and in a religious family and had previously hardened his views on pro-choice based on that background. However, he had read a New York Times article about the impacts of his and his church's stance on women in the developing world with a more open mind and willingness to explore the impact of the church's teachings on women in that world after applying the "IF I APPLY" criteria; he acknowledged that the issue is not clear-cut and that he might reconsider his previously-held views. This is just one example of students in my class using the rubric to explore issues related to information literacy, and it has been very </a:t>
            </a:r>
            <a:r>
              <a:rPr lang="en-US" sz="1700" dirty="0" smtClean="0">
                <a:latin typeface="Times New Roman" panose="02020603050405020304" pitchFamily="18" charset="0"/>
                <a:cs typeface="Times New Roman" panose="02020603050405020304" pitchFamily="18" charset="0"/>
              </a:rPr>
              <a:t>helpful.</a:t>
            </a:r>
            <a:endParaRPr lang="en-US" sz="1700" dirty="0">
              <a:latin typeface="Times New Roman" panose="02020603050405020304" pitchFamily="18" charset="0"/>
              <a:cs typeface="Times New Roman" panose="02020603050405020304" pitchFamily="18" charset="0"/>
            </a:endParaRPr>
          </a:p>
        </p:txBody>
      </p:sp>
      <p:sp>
        <p:nvSpPr>
          <p:cNvPr id="6" name="Speech Bubble: Rectangle with Corners Rounded 4">
            <a:extLst>
              <a:ext uri="{FF2B5EF4-FFF2-40B4-BE49-F238E27FC236}">
                <a16:creationId xmlns:a16="http://schemas.microsoft.com/office/drawing/2014/main" id="{0B079333-65BC-44EE-AB9D-D94393932D8B}"/>
              </a:ext>
            </a:extLst>
          </p:cNvPr>
          <p:cNvSpPr/>
          <p:nvPr/>
        </p:nvSpPr>
        <p:spPr>
          <a:xfrm>
            <a:off x="115482" y="86654"/>
            <a:ext cx="5720541" cy="2933638"/>
          </a:xfrm>
          <a:prstGeom prst="wedgeRoundRect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100" dirty="0">
                <a:latin typeface="Agency FB" panose="020B0503020202020204" pitchFamily="34" charset="0"/>
                <a:cs typeface="Calibri"/>
              </a:rPr>
              <a:t>Since implementing the "IF I APPLY" guidelines to everything I research and in reviewing my sources, I have learned to view information in a completely different way than ever before. I have taken these skills and applied them not just to this class but also to my other classes as well, and in doing so it has not only made my sources more credible, it has made my language, statistics, and facts far more superior which has taken my writing skills to a higher level. (Student, HPA 210 Spring 2019)</a:t>
            </a:r>
            <a:endParaRPr lang="en-US" sz="2100" dirty="0">
              <a:latin typeface="Agency FB" panose="020B0503020202020204" pitchFamily="34" charset="0"/>
            </a:endParaRPr>
          </a:p>
        </p:txBody>
      </p:sp>
    </p:spTree>
    <p:extLst>
      <p:ext uri="{BB962C8B-B14F-4D97-AF65-F5344CB8AC3E}">
        <p14:creationId xmlns:p14="http://schemas.microsoft.com/office/powerpoint/2010/main" val="3664528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73133" y="213756"/>
            <a:ext cx="5438898" cy="6388925"/>
          </a:xfrm>
        </p:spPr>
        <p:txBody>
          <a:bodyPr>
            <a:normAutofit/>
          </a:bodyPr>
          <a:lstStyle/>
          <a:p>
            <a:pPr>
              <a:lnSpc>
                <a:spcPct val="150000"/>
              </a:lnSpc>
            </a:pPr>
            <a:r>
              <a:rPr lang="en-US" sz="4400" dirty="0" smtClean="0"/>
              <a:t>Questions?</a:t>
            </a:r>
            <a:br>
              <a:rPr lang="en-US" sz="4400" dirty="0" smtClean="0"/>
            </a:br>
            <a:r>
              <a:rPr lang="en-US" sz="4400" dirty="0" smtClean="0"/>
              <a:t>Comments?</a:t>
            </a:r>
            <a:br>
              <a:rPr lang="en-US" sz="4400" dirty="0" smtClean="0"/>
            </a:br>
            <a:r>
              <a:rPr lang="en-US" sz="4400" dirty="0" smtClean="0"/>
              <a:t>Compliments?</a:t>
            </a:r>
            <a:br>
              <a:rPr lang="en-US" sz="4400" dirty="0" smtClean="0"/>
            </a:br>
            <a:r>
              <a:rPr lang="en-US" sz="4400" dirty="0" smtClean="0"/>
              <a:t>Concerns?</a:t>
            </a:r>
            <a:br>
              <a:rPr lang="en-US" sz="4400" dirty="0" smtClean="0"/>
            </a:br>
            <a:r>
              <a:rPr lang="en-US" sz="4400" dirty="0" smtClean="0"/>
              <a:t>Criticisms?</a:t>
            </a:r>
            <a:endParaRPr lang="en-US" sz="4400" dirty="0"/>
          </a:p>
        </p:txBody>
      </p:sp>
      <p:sp>
        <p:nvSpPr>
          <p:cNvPr id="8" name="Content Placeholder 7"/>
          <p:cNvSpPr>
            <a:spLocks noGrp="1"/>
          </p:cNvSpPr>
          <p:nvPr>
            <p:ph idx="1"/>
          </p:nvPr>
        </p:nvSpPr>
        <p:spPr>
          <a:xfrm>
            <a:off x="6699135" y="278197"/>
            <a:ext cx="5151120" cy="6335037"/>
          </a:xfrm>
        </p:spPr>
        <p:txBody>
          <a:bodyPr>
            <a:normAutofit/>
          </a:bodyPr>
          <a:lstStyle/>
          <a:p>
            <a:pPr marL="0" indent="0">
              <a:buNone/>
            </a:pPr>
            <a:r>
              <a:rPr lang="en-US" sz="3600" dirty="0"/>
              <a:t>Kat Phillips,</a:t>
            </a:r>
          </a:p>
          <a:p>
            <a:pPr marL="0" indent="0">
              <a:buNone/>
            </a:pPr>
            <a:r>
              <a:rPr lang="en-US" sz="3600" dirty="0">
                <a:hlinkClick r:id="rId2"/>
              </a:rPr>
              <a:t>kec5013@psu.edu</a:t>
            </a:r>
            <a:r>
              <a:rPr lang="en-US" sz="3600" dirty="0"/>
              <a:t> </a:t>
            </a:r>
          </a:p>
          <a:p>
            <a:pPr marL="0" indent="0">
              <a:buNone/>
            </a:pPr>
            <a:endParaRPr lang="en-US" sz="3600" dirty="0" smtClean="0"/>
          </a:p>
          <a:p>
            <a:pPr marL="0" indent="0">
              <a:buNone/>
            </a:pPr>
            <a:r>
              <a:rPr lang="en-US" sz="3600" dirty="0" smtClean="0"/>
              <a:t>Eryn Roles, </a:t>
            </a:r>
            <a:r>
              <a:rPr lang="en-US" sz="3600" dirty="0" smtClean="0">
                <a:hlinkClick r:id="rId3"/>
              </a:rPr>
              <a:t>roles1@marshall.edu</a:t>
            </a:r>
            <a:endParaRPr lang="en-US" sz="3600" dirty="0" smtClean="0"/>
          </a:p>
          <a:p>
            <a:pPr marL="0" indent="0">
              <a:buNone/>
            </a:pPr>
            <a:endParaRPr lang="en-US" sz="3600" dirty="0"/>
          </a:p>
          <a:p>
            <a:pPr marL="0" indent="0">
              <a:buNone/>
            </a:pPr>
            <a:r>
              <a:rPr lang="en-US" sz="3600" dirty="0" smtClean="0"/>
              <a:t>Sabrina Thomas,</a:t>
            </a:r>
          </a:p>
          <a:p>
            <a:pPr marL="0" indent="0">
              <a:buNone/>
            </a:pPr>
            <a:r>
              <a:rPr lang="en-US" sz="3600" dirty="0" smtClean="0">
                <a:hlinkClick r:id="rId4"/>
              </a:rPr>
              <a:t>tho4@marshall.edu</a:t>
            </a:r>
            <a:endParaRPr lang="en-US" sz="3600" dirty="0" smtClean="0"/>
          </a:p>
          <a:p>
            <a:pPr marL="0" indent="0">
              <a:buNone/>
            </a:pPr>
            <a:endParaRPr lang="en-US" sz="3600" dirty="0"/>
          </a:p>
          <a:p>
            <a:pPr marL="0" indent="0">
              <a:buNone/>
            </a:pPr>
            <a:r>
              <a:rPr lang="en-US" sz="2800" dirty="0">
                <a:hlinkClick r:id="rId5"/>
              </a:rPr>
              <a:t>http://</a:t>
            </a:r>
            <a:r>
              <a:rPr lang="en-US" sz="2800" dirty="0" smtClean="0">
                <a:hlinkClick r:id="rId5"/>
              </a:rPr>
              <a:t>bit.ly/IFIAPPLYMaterials</a:t>
            </a:r>
            <a:r>
              <a:rPr lang="en-US" sz="2800" dirty="0" smtClean="0"/>
              <a:t>  </a:t>
            </a:r>
            <a:endParaRPr lang="en-US" sz="2800" dirty="0" smtClean="0"/>
          </a:p>
          <a:p>
            <a:pPr marL="0" indent="0">
              <a:buNone/>
            </a:pPr>
            <a:endParaRPr lang="en-US" sz="3600" dirty="0"/>
          </a:p>
        </p:txBody>
      </p:sp>
      <p:sp>
        <p:nvSpPr>
          <p:cNvPr id="5" name="TextBox 4"/>
          <p:cNvSpPr txBox="1"/>
          <p:nvPr/>
        </p:nvSpPr>
        <p:spPr>
          <a:xfrm>
            <a:off x="10982036"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2474497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8FBDBB-4519-49D2-92A4-3A288EF498D0}"/>
              </a:ext>
            </a:extLst>
          </p:cNvPr>
          <p:cNvSpPr txBox="1"/>
          <p:nvPr/>
        </p:nvSpPr>
        <p:spPr>
          <a:xfrm>
            <a:off x="308769" y="82226"/>
            <a:ext cx="5556003" cy="273921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t>MARSHALL UNIVERSITY FACTS</a:t>
            </a:r>
          </a:p>
          <a:p>
            <a:endParaRPr lang="en-US" sz="2000" dirty="0"/>
          </a:p>
          <a:p>
            <a:r>
              <a:rPr lang="en-US" sz="2000" dirty="0"/>
              <a:t>A PUBLIC UNIVERSITY FOUNDED IN 1837, NAMED FOR JOHN MARSHALL, 4</a:t>
            </a:r>
            <a:r>
              <a:rPr lang="en-US" sz="2000" baseline="30000" dirty="0"/>
              <a:t>TH</a:t>
            </a:r>
            <a:r>
              <a:rPr lang="en-US" sz="2000" dirty="0"/>
              <a:t> CHIEF JUSTICE OF THE UNITED STATES. </a:t>
            </a:r>
          </a:p>
          <a:p>
            <a:pPr algn="l"/>
            <a:endParaRPr lang="en-US" sz="2000" dirty="0"/>
          </a:p>
        </p:txBody>
      </p:sp>
      <p:pic>
        <p:nvPicPr>
          <p:cNvPr id="5" name="Picture 5" descr="A view of a house&#10;&#10;Description generated with very high confidence">
            <a:extLst>
              <a:ext uri="{FF2B5EF4-FFF2-40B4-BE49-F238E27FC236}">
                <a16:creationId xmlns:a16="http://schemas.microsoft.com/office/drawing/2014/main" id="{E6E0A431-2754-497E-AF61-941669271629}"/>
              </a:ext>
            </a:extLst>
          </p:cNvPr>
          <p:cNvPicPr>
            <a:picLocks noChangeAspect="1"/>
          </p:cNvPicPr>
          <p:nvPr/>
        </p:nvPicPr>
        <p:blipFill>
          <a:blip r:embed="rId2"/>
          <a:stretch>
            <a:fillRect/>
          </a:stretch>
        </p:blipFill>
        <p:spPr>
          <a:xfrm>
            <a:off x="336138" y="2773298"/>
            <a:ext cx="5654758" cy="4084702"/>
          </a:xfrm>
          <a:prstGeom prst="rect">
            <a:avLst/>
          </a:prstGeom>
        </p:spPr>
      </p:pic>
      <p:sp>
        <p:nvSpPr>
          <p:cNvPr id="7" name="TextBox 6">
            <a:extLst>
              <a:ext uri="{FF2B5EF4-FFF2-40B4-BE49-F238E27FC236}">
                <a16:creationId xmlns:a16="http://schemas.microsoft.com/office/drawing/2014/main" id="{3C52FE63-79C0-4FD9-AADB-A6FF7661060D}"/>
              </a:ext>
            </a:extLst>
          </p:cNvPr>
          <p:cNvSpPr txBox="1"/>
          <p:nvPr/>
        </p:nvSpPr>
        <p:spPr>
          <a:xfrm>
            <a:off x="6138041" y="121340"/>
            <a:ext cx="5654566" cy="667875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Student Body ~14,000</a:t>
            </a:r>
          </a:p>
          <a:p>
            <a:endParaRPr lang="en-US" sz="1600" dirty="0"/>
          </a:p>
          <a:p>
            <a:r>
              <a:rPr lang="en-US" sz="2000" dirty="0"/>
              <a:t>59% Female; 41% Male</a:t>
            </a:r>
          </a:p>
          <a:p>
            <a:endParaRPr lang="en-US" sz="1600" dirty="0"/>
          </a:p>
          <a:p>
            <a:r>
              <a:rPr lang="en-US" sz="2000" dirty="0"/>
              <a:t>Undergraduate: 9,499 (72%)</a:t>
            </a:r>
          </a:p>
          <a:p>
            <a:r>
              <a:rPr lang="en-US" sz="2000" dirty="0"/>
              <a:t>Graduate: 3,837 (23%)</a:t>
            </a:r>
          </a:p>
          <a:p>
            <a:r>
              <a:rPr lang="en-US" sz="2000" dirty="0"/>
              <a:t>First Professional: 724 (5%)</a:t>
            </a:r>
          </a:p>
          <a:p>
            <a:endParaRPr lang="en-US" sz="1600" dirty="0"/>
          </a:p>
          <a:p>
            <a:r>
              <a:rPr lang="en-US" sz="2000" dirty="0"/>
              <a:t>Minority Students: 1.463 (11%)</a:t>
            </a:r>
          </a:p>
          <a:p>
            <a:r>
              <a:rPr lang="en-US" sz="2000" dirty="0"/>
              <a:t>International Students: 546 (4%)</a:t>
            </a:r>
          </a:p>
          <a:p>
            <a:r>
              <a:rPr lang="en-US" sz="2000" dirty="0"/>
              <a:t>Out-of-State: 2,364 (19%)</a:t>
            </a:r>
          </a:p>
          <a:p>
            <a:endParaRPr lang="en-US" sz="1600" dirty="0"/>
          </a:p>
          <a:p>
            <a:r>
              <a:rPr lang="en-US" sz="2000" dirty="0"/>
              <a:t>Students from: 49 states, 56 foreign countries, 55 West Virginia counties</a:t>
            </a:r>
          </a:p>
          <a:p>
            <a:endParaRPr lang="en-US" sz="1600" dirty="0"/>
          </a:p>
          <a:p>
            <a:r>
              <a:rPr lang="en-US" sz="2000" dirty="0"/>
              <a:t>Average Incoming Freshman ACT: 22.3</a:t>
            </a:r>
          </a:p>
          <a:p>
            <a:r>
              <a:rPr lang="en-US" sz="2000" dirty="0"/>
              <a:t>Average Incoming Freshman GPA: 3.5</a:t>
            </a:r>
          </a:p>
          <a:p>
            <a:endParaRPr lang="en-US" sz="1600" dirty="0"/>
          </a:p>
          <a:p>
            <a:r>
              <a:rPr lang="en-US" sz="2000" dirty="0"/>
              <a:t>1</a:t>
            </a:r>
            <a:r>
              <a:rPr lang="en-US" sz="2000" baseline="30000" dirty="0"/>
              <a:t>st</a:t>
            </a:r>
            <a:r>
              <a:rPr lang="en-US" sz="2000" dirty="0"/>
              <a:t>  to 2</a:t>
            </a:r>
            <a:r>
              <a:rPr lang="en-US" sz="2000" baseline="30000" dirty="0"/>
              <a:t>nd</a:t>
            </a:r>
            <a:r>
              <a:rPr lang="en-US" sz="2000" dirty="0"/>
              <a:t>  year retention rate of first-time freshmen 2016-17: 72%</a:t>
            </a:r>
          </a:p>
          <a:p>
            <a:endParaRPr lang="en-US" sz="1600" dirty="0"/>
          </a:p>
          <a:p>
            <a:r>
              <a:rPr lang="en-US" sz="2000" dirty="0"/>
              <a:t>Degrees Granted 2016-17: </a:t>
            </a:r>
            <a:r>
              <a:rPr lang="en-US" sz="2000" dirty="0" smtClean="0"/>
              <a:t>2,723</a:t>
            </a:r>
            <a:endParaRPr lang="en-US" dirty="0"/>
          </a:p>
        </p:txBody>
      </p:sp>
      <p:sp>
        <p:nvSpPr>
          <p:cNvPr id="6" name="TextBox 5"/>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3369993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165053" y="586000"/>
            <a:ext cx="3732905" cy="5685600"/>
          </a:xfrm>
        </p:spPr>
        <p:txBody>
          <a:bodyPr/>
          <a:lstStyle/>
          <a:p>
            <a:r>
              <a:rPr lang="en-US" sz="3200" b="1" dirty="0" smtClean="0"/>
              <a:t>Office Conversations</a:t>
            </a:r>
          </a:p>
          <a:p>
            <a:endParaRPr lang="en-US" sz="3200" b="1" dirty="0" smtClean="0"/>
          </a:p>
          <a:p>
            <a:r>
              <a:rPr lang="en-US" sz="3200" b="1" dirty="0" smtClean="0"/>
              <a:t>Faculty Discussions</a:t>
            </a:r>
          </a:p>
          <a:p>
            <a:endParaRPr lang="en-US" sz="3200" b="1" dirty="0" smtClean="0"/>
          </a:p>
          <a:p>
            <a:r>
              <a:rPr lang="en-US" sz="3200" b="1" dirty="0" smtClean="0"/>
              <a:t>Student Interactions</a:t>
            </a:r>
            <a:endParaRPr lang="en-US" sz="3200" b="1" dirty="0"/>
          </a:p>
        </p:txBody>
      </p:sp>
      <p:sp>
        <p:nvSpPr>
          <p:cNvPr id="3" name="Rectangle 2"/>
          <p:cNvSpPr/>
          <p:nvPr/>
        </p:nvSpPr>
        <p:spPr>
          <a:xfrm>
            <a:off x="365758" y="1413312"/>
            <a:ext cx="7541111" cy="4031873"/>
          </a:xfrm>
          <a:prstGeom prst="rect">
            <a:avLst/>
          </a:prstGeom>
        </p:spPr>
        <p:txBody>
          <a:bodyPr wrap="square">
            <a:spAutoFit/>
          </a:bodyPr>
          <a:lstStyle/>
          <a:p>
            <a:r>
              <a:rPr lang="en-US" sz="3200" dirty="0"/>
              <a:t>The challenge of a “post-truth world”, fake news, and how we get our students to engage in responsible information gathering practices is crippling.</a:t>
            </a:r>
            <a:br>
              <a:rPr lang="en-US" sz="3200" dirty="0"/>
            </a:br>
            <a:r>
              <a:rPr lang="en-US" sz="3200" dirty="0"/>
              <a:t/>
            </a:r>
            <a:br>
              <a:rPr lang="en-US" sz="3200" dirty="0"/>
            </a:br>
            <a:r>
              <a:rPr lang="en-US" sz="3200" dirty="0" smtClean="0"/>
              <a:t>We </a:t>
            </a:r>
            <a:r>
              <a:rPr lang="en-US" sz="3200" dirty="0"/>
              <a:t>are working against post-truth politics, high emotions, and how these affect teaching authority.</a:t>
            </a:r>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513347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25" y="225911"/>
            <a:ext cx="7802880" cy="1258859"/>
          </a:xfrm>
        </p:spPr>
        <p:txBody>
          <a:bodyPr>
            <a:noAutofit/>
          </a:bodyPr>
          <a:lstStyle/>
          <a:p>
            <a:r>
              <a:rPr lang="en-US" sz="4000" dirty="0" smtClean="0"/>
              <a:t>We’ve all been mislead at some point.  Are you willing to share?</a:t>
            </a:r>
            <a:endParaRPr lang="en-US" sz="4000" dirty="0"/>
          </a:p>
        </p:txBody>
      </p:sp>
      <p:sp>
        <p:nvSpPr>
          <p:cNvPr id="3" name="Content Placeholder 2"/>
          <p:cNvSpPr>
            <a:spLocks noGrp="1"/>
          </p:cNvSpPr>
          <p:nvPr>
            <p:ph type="body" idx="1"/>
          </p:nvPr>
        </p:nvSpPr>
        <p:spPr>
          <a:xfrm>
            <a:off x="139848" y="1710467"/>
            <a:ext cx="7853084" cy="4873213"/>
          </a:xfrm>
        </p:spPr>
        <p:txBody>
          <a:bodyPr>
            <a:noAutofit/>
          </a:bodyPr>
          <a:lstStyle/>
          <a:p>
            <a:pPr marL="571500" indent="-571500"/>
            <a:r>
              <a:rPr lang="en-US" sz="2800" dirty="0"/>
              <a:t>Have you ever caught yourself spreading misinformation?</a:t>
            </a:r>
          </a:p>
          <a:p>
            <a:pPr marL="0" indent="0">
              <a:buNone/>
            </a:pPr>
            <a:endParaRPr lang="en-US" sz="2800" dirty="0"/>
          </a:p>
          <a:p>
            <a:pPr marL="571500" indent="-571500"/>
            <a:r>
              <a:rPr lang="en-US" sz="2800" dirty="0"/>
              <a:t>How did it happen</a:t>
            </a:r>
            <a:r>
              <a:rPr lang="en-US" sz="2800" dirty="0" smtClean="0"/>
              <a:t>? </a:t>
            </a:r>
          </a:p>
          <a:p>
            <a:pPr marL="571500" indent="-571500"/>
            <a:endParaRPr lang="en-US" sz="2800" dirty="0"/>
          </a:p>
          <a:p>
            <a:pPr marL="571500" indent="-571500"/>
            <a:r>
              <a:rPr lang="en-US" sz="2800" dirty="0" smtClean="0"/>
              <a:t>What did you do?</a:t>
            </a:r>
            <a:endParaRPr lang="en-US" sz="2800" dirty="0"/>
          </a:p>
          <a:p>
            <a:endParaRPr lang="en-US" sz="2800" dirty="0"/>
          </a:p>
          <a:p>
            <a:pPr marL="571500" indent="-571500"/>
            <a:r>
              <a:rPr lang="en-US" sz="2800" dirty="0"/>
              <a:t>Are you comfortable sharing these stories with your students</a:t>
            </a:r>
            <a:r>
              <a:rPr lang="en-US" sz="2800" dirty="0" smtClean="0"/>
              <a:t>?</a:t>
            </a:r>
            <a:endParaRPr lang="en-US" sz="2800" dirty="0"/>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2776394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537" y="126416"/>
            <a:ext cx="7899698" cy="1411927"/>
          </a:xfrm>
        </p:spPr>
        <p:txBody>
          <a:bodyPr>
            <a:noAutofit/>
          </a:bodyPr>
          <a:lstStyle/>
          <a:p>
            <a:r>
              <a:rPr lang="en-US" sz="4400" dirty="0" smtClean="0"/>
              <a:t>What do you use to evaluate sources?</a:t>
            </a:r>
            <a:endParaRPr lang="en-US" sz="4400" dirty="0"/>
          </a:p>
        </p:txBody>
      </p:sp>
      <p:sp>
        <p:nvSpPr>
          <p:cNvPr id="3" name="Content Placeholder 2"/>
          <p:cNvSpPr>
            <a:spLocks noGrp="1"/>
          </p:cNvSpPr>
          <p:nvPr>
            <p:ph type="body" idx="1"/>
          </p:nvPr>
        </p:nvSpPr>
        <p:spPr>
          <a:xfrm>
            <a:off x="190052" y="1661161"/>
            <a:ext cx="7802879" cy="4728882"/>
          </a:xfrm>
        </p:spPr>
        <p:txBody>
          <a:bodyPr>
            <a:noAutofit/>
          </a:bodyPr>
          <a:lstStyle/>
          <a:p>
            <a:pPr marL="571500" indent="-571500"/>
            <a:r>
              <a:rPr lang="en-US" sz="2800" dirty="0" smtClean="0"/>
              <a:t>Specific test or mnemonic?</a:t>
            </a:r>
          </a:p>
          <a:p>
            <a:pPr marL="571500" indent="-571500"/>
            <a:r>
              <a:rPr lang="en-US" sz="2800" dirty="0" smtClean="0"/>
              <a:t>Gut feeling?</a:t>
            </a:r>
          </a:p>
          <a:p>
            <a:pPr marL="571500" indent="-571500"/>
            <a:r>
              <a:rPr lang="en-US" sz="2800" dirty="0" smtClean="0"/>
              <a:t>Red flags?  Green flags?</a:t>
            </a:r>
          </a:p>
          <a:p>
            <a:pPr marL="571500" indent="-571500"/>
            <a:r>
              <a:rPr lang="en-US" sz="2800" dirty="0" smtClean="0"/>
              <a:t>Because someone once told you it was reliable?</a:t>
            </a:r>
          </a:p>
          <a:p>
            <a:pPr marL="571500" indent="-571500"/>
            <a:endParaRPr lang="en-US" sz="2800" dirty="0"/>
          </a:p>
          <a:p>
            <a:pPr marL="571500" indent="-571500"/>
            <a:r>
              <a:rPr lang="en-US" sz="2800" dirty="0" smtClean="0"/>
              <a:t>What do you mean “evaluate” my sources!? If it’s on the internet or in the library , it must be true!</a:t>
            </a:r>
            <a:endParaRPr lang="en-US" sz="2800" dirty="0"/>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816096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63" y="139850"/>
            <a:ext cx="7888942" cy="2495774"/>
          </a:xfrm>
        </p:spPr>
        <p:txBody>
          <a:bodyPr>
            <a:noAutofit/>
          </a:bodyPr>
          <a:lstStyle/>
          <a:p>
            <a:r>
              <a:rPr lang="en-US" sz="4000" dirty="0"/>
              <a:t>CRAAP Test - </a:t>
            </a:r>
            <a:r>
              <a:rPr lang="en-US" sz="4000" cap="none" dirty="0" smtClean="0"/>
              <a:t>How teaching librarians have been using it (originally used for </a:t>
            </a:r>
            <a:r>
              <a:rPr lang="en-US" sz="4000" u="sng" cap="none" dirty="0" smtClean="0"/>
              <a:t>web source</a:t>
            </a:r>
            <a:r>
              <a:rPr lang="en-US" sz="4000" cap="none" dirty="0" smtClean="0"/>
              <a:t> evaluation).</a:t>
            </a:r>
            <a:endParaRPr lang="en-US" sz="4000" dirty="0"/>
          </a:p>
        </p:txBody>
      </p:sp>
      <p:sp>
        <p:nvSpPr>
          <p:cNvPr id="3" name="Content Placeholder 2"/>
          <p:cNvSpPr>
            <a:spLocks noGrp="1"/>
          </p:cNvSpPr>
          <p:nvPr>
            <p:ph type="body" idx="1"/>
          </p:nvPr>
        </p:nvSpPr>
        <p:spPr>
          <a:xfrm>
            <a:off x="0" y="2616800"/>
            <a:ext cx="8132781" cy="4241200"/>
          </a:xfrm>
        </p:spPr>
        <p:txBody>
          <a:bodyPr>
            <a:noAutofit/>
          </a:bodyPr>
          <a:lstStyle/>
          <a:p>
            <a:pPr marL="571500" indent="-571500"/>
            <a:r>
              <a:rPr lang="en-US" sz="2800" dirty="0"/>
              <a:t>Currency - The timeliness of the information.</a:t>
            </a:r>
          </a:p>
          <a:p>
            <a:pPr marL="571500" indent="-571500"/>
            <a:r>
              <a:rPr lang="en-US" sz="2800" dirty="0"/>
              <a:t>Relevance - The importance of the information for your needs. </a:t>
            </a:r>
          </a:p>
          <a:p>
            <a:pPr marL="571500" indent="-571500"/>
            <a:r>
              <a:rPr lang="en-US" sz="2800" dirty="0"/>
              <a:t>Authority - The source of the information</a:t>
            </a:r>
          </a:p>
          <a:p>
            <a:pPr marL="571500" indent="-571500"/>
            <a:r>
              <a:rPr lang="en-US" sz="2800" dirty="0"/>
              <a:t>Accuracy - The reliability, truthfulness and correctness of the content. </a:t>
            </a:r>
          </a:p>
          <a:p>
            <a:pPr marL="571500" indent="-571500"/>
            <a:r>
              <a:rPr lang="en-US" sz="2800" dirty="0"/>
              <a:t>Purpose - The reason the information exists</a:t>
            </a:r>
            <a:r>
              <a:rPr lang="en-US" sz="2800" dirty="0" smtClean="0"/>
              <a:t>.</a:t>
            </a:r>
            <a:endParaRPr lang="en-US" sz="2800" dirty="0"/>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1664606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634" y="283780"/>
            <a:ext cx="11929242" cy="6316718"/>
          </a:xfrm>
        </p:spPr>
        <p:txBody>
          <a:bodyPr>
            <a:noAutofit/>
          </a:bodyPr>
          <a:lstStyle/>
          <a:p>
            <a:pPr marL="0" indent="0" algn="ctr">
              <a:buNone/>
            </a:pPr>
            <a:r>
              <a:rPr lang="en-US" sz="9600" dirty="0" smtClean="0"/>
              <a:t>FACT:</a:t>
            </a:r>
          </a:p>
          <a:p>
            <a:pPr marL="0" indent="0" algn="ctr">
              <a:buNone/>
            </a:pPr>
            <a:r>
              <a:rPr lang="en-US" sz="9600" dirty="0" smtClean="0"/>
              <a:t>Learning must be </a:t>
            </a:r>
            <a:r>
              <a:rPr lang="en-US" sz="9600" i="1" dirty="0" smtClean="0"/>
              <a:t>active</a:t>
            </a:r>
            <a:r>
              <a:rPr lang="en-US" sz="9600" dirty="0" smtClean="0"/>
              <a:t> and </a:t>
            </a:r>
            <a:r>
              <a:rPr lang="en-US" sz="9600" i="1" dirty="0" smtClean="0"/>
              <a:t>dynamic</a:t>
            </a:r>
            <a:r>
              <a:rPr lang="en-US" sz="9600" dirty="0" smtClean="0"/>
              <a:t>. </a:t>
            </a:r>
          </a:p>
          <a:p>
            <a:pPr marL="0" indent="0" algn="ctr">
              <a:buNone/>
            </a:pPr>
            <a:r>
              <a:rPr lang="en-US" sz="9600" dirty="0" smtClean="0"/>
              <a:t>Not rote.</a:t>
            </a:r>
            <a:endParaRPr lang="en-US" sz="9600" dirty="0"/>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3041700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63" y="107576"/>
            <a:ext cx="7706062" cy="1377193"/>
          </a:xfrm>
        </p:spPr>
        <p:txBody>
          <a:bodyPr>
            <a:noAutofit/>
          </a:bodyPr>
          <a:lstStyle/>
          <a:p>
            <a:r>
              <a:rPr lang="en-US" sz="4400" dirty="0" smtClean="0"/>
              <a:t>The CRAAP Test </a:t>
            </a:r>
            <a:r>
              <a:rPr lang="en-US" sz="4400" i="1" dirty="0" smtClean="0"/>
              <a:t>was</a:t>
            </a:r>
            <a:r>
              <a:rPr lang="en-US" sz="4400" dirty="0" smtClean="0"/>
              <a:t> </a:t>
            </a:r>
            <a:r>
              <a:rPr lang="en-US" sz="4400" dirty="0"/>
              <a:t>fine, but….</a:t>
            </a:r>
          </a:p>
        </p:txBody>
      </p:sp>
      <p:sp>
        <p:nvSpPr>
          <p:cNvPr id="3" name="Content Placeholder 2"/>
          <p:cNvSpPr>
            <a:spLocks noGrp="1"/>
          </p:cNvSpPr>
          <p:nvPr>
            <p:ph type="body" idx="1"/>
          </p:nvPr>
        </p:nvSpPr>
        <p:spPr>
          <a:xfrm>
            <a:off x="0" y="1757977"/>
            <a:ext cx="8132781" cy="4718125"/>
          </a:xfrm>
        </p:spPr>
        <p:txBody>
          <a:bodyPr>
            <a:noAutofit/>
          </a:bodyPr>
          <a:lstStyle/>
          <a:p>
            <a:pPr marL="571500" indent="-571500"/>
            <a:r>
              <a:rPr lang="en-US" dirty="0"/>
              <a:t>ACRL Framework is based on a cluster of interconnected core concepts with FLEXIBILITY, rather than a set of standards or prescriptive skills. </a:t>
            </a:r>
          </a:p>
          <a:p>
            <a:pPr marL="571500" indent="-571500"/>
            <a:endParaRPr lang="en-US" dirty="0"/>
          </a:p>
          <a:p>
            <a:pPr marL="571500" indent="-571500"/>
            <a:r>
              <a:rPr lang="en-US" dirty="0"/>
              <a:t>- Authority is Constructed and </a:t>
            </a:r>
            <a:r>
              <a:rPr lang="en-US" dirty="0" smtClean="0"/>
              <a:t>Contextual</a:t>
            </a:r>
            <a:endParaRPr lang="en-US" dirty="0"/>
          </a:p>
          <a:p>
            <a:pPr marL="571500" indent="-571500"/>
            <a:r>
              <a:rPr lang="en-US" dirty="0"/>
              <a:t>- Information creation as a process</a:t>
            </a:r>
          </a:p>
          <a:p>
            <a:pPr marL="571500" indent="-571500"/>
            <a:r>
              <a:rPr lang="en-US" dirty="0"/>
              <a:t>- Information has value</a:t>
            </a:r>
          </a:p>
          <a:p>
            <a:pPr marL="571500" indent="-571500"/>
            <a:r>
              <a:rPr lang="en-US" dirty="0"/>
              <a:t>- Research as Inquiry</a:t>
            </a:r>
          </a:p>
          <a:p>
            <a:pPr marL="571500" indent="-571500"/>
            <a:r>
              <a:rPr lang="en-US" dirty="0"/>
              <a:t>- Scholarship as conversation</a:t>
            </a:r>
          </a:p>
          <a:p>
            <a:pPr marL="571500" indent="-571500"/>
            <a:r>
              <a:rPr lang="en-US" dirty="0"/>
              <a:t>- Searching as strategic </a:t>
            </a:r>
            <a:r>
              <a:rPr lang="en-US" dirty="0" smtClean="0"/>
              <a:t>exploration</a:t>
            </a:r>
            <a:endParaRPr lang="en-US" dirty="0"/>
          </a:p>
        </p:txBody>
      </p:sp>
      <p:sp>
        <p:nvSpPr>
          <p:cNvPr id="4" name="TextBox 3"/>
          <p:cNvSpPr txBox="1"/>
          <p:nvPr/>
        </p:nvSpPr>
        <p:spPr>
          <a:xfrm>
            <a:off x="1" y="6519446"/>
            <a:ext cx="1209964" cy="338554"/>
          </a:xfrm>
          <a:prstGeom prst="rect">
            <a:avLst/>
          </a:prstGeom>
          <a:noFill/>
        </p:spPr>
        <p:txBody>
          <a:bodyPr wrap="square" rtlCol="0">
            <a:spAutoFit/>
          </a:bodyPr>
          <a:lstStyle/>
          <a:p>
            <a:r>
              <a:rPr lang="en-US" sz="1600" dirty="0" smtClean="0"/>
              <a:t>#IFIAPPLY</a:t>
            </a:r>
            <a:endParaRPr lang="en-US" sz="1600" dirty="0"/>
          </a:p>
        </p:txBody>
      </p:sp>
    </p:spTree>
    <p:extLst>
      <p:ext uri="{BB962C8B-B14F-4D97-AF65-F5344CB8AC3E}">
        <p14:creationId xmlns:p14="http://schemas.microsoft.com/office/powerpoint/2010/main" val="3537434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Roderigo">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oderigo" id="{CDC11891-7DCA-4496-BB29-E9562880EDF1}" vid="{58A7E41F-9FC5-4607-8F65-47DB6780F3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Roderigo</Template>
  <TotalTime>3433</TotalTime>
  <Words>1471</Words>
  <Application>Microsoft Office PowerPoint</Application>
  <PresentationFormat>Widescreen</PresentationFormat>
  <Paragraphs>189</Paragraphs>
  <Slides>23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Agency FB</vt:lpstr>
      <vt:lpstr>Arial</vt:lpstr>
      <vt:lpstr>Barlow</vt:lpstr>
      <vt:lpstr>Barlow Light</vt:lpstr>
      <vt:lpstr>Berlin Sans FB</vt:lpstr>
      <vt:lpstr>Calibri</vt:lpstr>
      <vt:lpstr>Lucida Bright</vt:lpstr>
      <vt:lpstr>Miriam Libre</vt:lpstr>
      <vt:lpstr>Times New Roman</vt:lpstr>
      <vt:lpstr>Roderigo</vt:lpstr>
      <vt:lpstr>Treading the Muddy Waters of the Information Ecosystem:  Getting Personal with Source Evaluation</vt:lpstr>
      <vt:lpstr>Meet the Creators</vt:lpstr>
      <vt:lpstr>PowerPoint Presentation</vt:lpstr>
      <vt:lpstr>PowerPoint Presentation</vt:lpstr>
      <vt:lpstr>We’ve all been mislead at some point.  Are you willing to share?</vt:lpstr>
      <vt:lpstr>What do you use to evaluate sources?</vt:lpstr>
      <vt:lpstr>CRAAP Test - How teaching librarians have been using it (originally used for web source evaluation).</vt:lpstr>
      <vt:lpstr>PowerPoint Presentation</vt:lpstr>
      <vt:lpstr>The CRAAP Test was fine, but….</vt:lpstr>
      <vt:lpstr>Evolution of Source Evaluation</vt:lpstr>
      <vt:lpstr>Emotions are high</vt:lpstr>
      <vt:lpstr>IF I APPLY</vt:lpstr>
      <vt:lpstr>Evaluation doesn’t start with the source.  </vt:lpstr>
      <vt:lpstr>The first steps (IF I) establish or ingratiate yourself to the topic.   Then the next (APPLY) steps encourage proper evaluation of the topic, once established. This shift applies itself to the framework and humanizes the evaluation process because… well, we need to. </vt:lpstr>
      <vt:lpstr>How does it work? The basics</vt:lpstr>
      <vt:lpstr>How does it work? Sample think questions</vt:lpstr>
      <vt:lpstr>How does it work? Incorporating IF I APPLY into teaching</vt:lpstr>
      <vt:lpstr>PowerPoint Presentation</vt:lpstr>
      <vt:lpstr>Challenges in Assessment</vt:lpstr>
      <vt:lpstr>The most important question…</vt:lpstr>
      <vt:lpstr>Success backed by assessment</vt:lpstr>
      <vt:lpstr>PowerPoint Presentation</vt:lpstr>
      <vt:lpstr>Questions? Comments? Compliments? Concerns? Criticisms?</vt:lpstr>
    </vt:vector>
  </TitlesOfParts>
  <Company>Penn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 not calling you a liar, but don’t lie to me</dc:title>
  <dc:creator>KATHLEEN ELIZABETH CRAWFORD</dc:creator>
  <cp:lastModifiedBy>KATHLEEN ELIZABETH CRAWFORD</cp:lastModifiedBy>
  <cp:revision>28</cp:revision>
  <dcterms:created xsi:type="dcterms:W3CDTF">2019-03-19T15:16:20Z</dcterms:created>
  <dcterms:modified xsi:type="dcterms:W3CDTF">2019-05-12T00:43:52Z</dcterms:modified>
</cp:coreProperties>
</file>